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3" r:id="rId14"/>
    <p:sldId id="274" r:id="rId15"/>
    <p:sldId id="269" r:id="rId16"/>
    <p:sldId id="271" r:id="rId17"/>
    <p:sldId id="272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727272"/>
    <a:srgbClr val="262626"/>
    <a:srgbClr val="EEEBEA"/>
    <a:srgbClr val="979797"/>
    <a:srgbClr val="CCCCCC"/>
    <a:srgbClr val="D3D3D3"/>
    <a:srgbClr val="EEEEEE"/>
    <a:srgbClr val="F07D26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1869A0-2F57-4D9C-999B-D26E23AFC916}" v="16" dt="2023-05-08T15:03:28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a Piereck" userId="972f0d8fc00eb79e" providerId="LiveId" clId="{1395BAE6-0B56-483B-86EB-C828254CC983}"/>
    <pc:docChg chg="undo custSel addSld delSld modSld">
      <pc:chgData name="Bruna Piereck" userId="972f0d8fc00eb79e" providerId="LiveId" clId="{1395BAE6-0B56-483B-86EB-C828254CC983}" dt="2023-03-03T14:58:08.088" v="1448" actId="1076"/>
      <pc:docMkLst>
        <pc:docMk/>
      </pc:docMkLst>
      <pc:sldChg chg="addSp delSp modSp mod">
        <pc:chgData name="Bruna Piereck" userId="972f0d8fc00eb79e" providerId="LiveId" clId="{1395BAE6-0B56-483B-86EB-C828254CC983}" dt="2023-03-03T13:07:20.078" v="1260" actId="9405"/>
        <pc:sldMkLst>
          <pc:docMk/>
          <pc:sldMk cId="1989112044" sldId="256"/>
        </pc:sldMkLst>
        <pc:spChg chg="mod">
          <ac:chgData name="Bruna Piereck" userId="972f0d8fc00eb79e" providerId="LiveId" clId="{1395BAE6-0B56-483B-86EB-C828254CC983}" dt="2023-03-01T10:13:13.354" v="31" actId="1076"/>
          <ac:spMkLst>
            <pc:docMk/>
            <pc:sldMk cId="1989112044" sldId="256"/>
            <ac:spMk id="58" creationId="{AB2CDAA7-B975-F2B8-1AB8-53FC2EB067AC}"/>
          </ac:spMkLst>
        </pc:spChg>
        <pc:grpChg chg="add mod">
          <ac:chgData name="Bruna Piereck" userId="972f0d8fc00eb79e" providerId="LiveId" clId="{1395BAE6-0B56-483B-86EB-C828254CC983}" dt="2023-02-28T15:48:54.527" v="28" actId="164"/>
          <ac:grpSpMkLst>
            <pc:docMk/>
            <pc:sldMk cId="1989112044" sldId="256"/>
            <ac:grpSpMk id="2" creationId="{48B53150-84CF-0A80-088C-69A9C45D8371}"/>
          </ac:grpSpMkLst>
        </pc:grpChg>
        <pc:grpChg chg="add mod">
          <ac:chgData name="Bruna Piereck" userId="972f0d8fc00eb79e" providerId="LiveId" clId="{1395BAE6-0B56-483B-86EB-C828254CC983}" dt="2023-02-28T15:48:54.527" v="28" actId="164"/>
          <ac:grpSpMkLst>
            <pc:docMk/>
            <pc:sldMk cId="1989112044" sldId="256"/>
            <ac:grpSpMk id="3" creationId="{7960EA02-BC4E-49D3-5B5F-B79EDCE2D96A}"/>
          </ac:grpSpMkLst>
        </pc:grpChg>
        <pc:grpChg chg="add mod">
          <ac:chgData name="Bruna Piereck" userId="972f0d8fc00eb79e" providerId="LiveId" clId="{1395BAE6-0B56-483B-86EB-C828254CC983}" dt="2023-03-01T10:13:54.550" v="33" actId="1076"/>
          <ac:grpSpMkLst>
            <pc:docMk/>
            <pc:sldMk cId="1989112044" sldId="256"/>
            <ac:grpSpMk id="4" creationId="{6EA74C2A-851A-FF31-377F-990E97C053C7}"/>
          </ac:grpSpMkLst>
        </pc:grpChg>
        <pc:grpChg chg="mod">
          <ac:chgData name="Bruna Piereck" userId="972f0d8fc00eb79e" providerId="LiveId" clId="{1395BAE6-0B56-483B-86EB-C828254CC983}" dt="2023-03-03T13:05:55.418" v="1171"/>
          <ac:grpSpMkLst>
            <pc:docMk/>
            <pc:sldMk cId="1989112044" sldId="256"/>
            <ac:grpSpMk id="1028" creationId="{F1AC856F-6E95-04D9-12B1-BC5898A68CA4}"/>
          </ac:grpSpMkLst>
        </pc:grpChg>
        <pc:grpChg chg="add del mod">
          <ac:chgData name="Bruna Piereck" userId="972f0d8fc00eb79e" providerId="LiveId" clId="{1395BAE6-0B56-483B-86EB-C828254CC983}" dt="2023-03-03T13:06:13.821" v="1198"/>
          <ac:grpSpMkLst>
            <pc:docMk/>
            <pc:sldMk cId="1989112044" sldId="256"/>
            <ac:grpSpMk id="1046" creationId="{E0A033B9-D8F5-4373-CFC3-C9F3714DCB53}"/>
          </ac:grpSpMkLst>
        </pc:grpChg>
        <pc:grpChg chg="mod">
          <ac:chgData name="Bruna Piereck" userId="972f0d8fc00eb79e" providerId="LiveId" clId="{1395BAE6-0B56-483B-86EB-C828254CC983}" dt="2023-03-03T13:06:13.368" v="1195"/>
          <ac:grpSpMkLst>
            <pc:docMk/>
            <pc:sldMk cId="1989112044" sldId="256"/>
            <ac:grpSpMk id="1051" creationId="{C3362B03-36FB-4F3C-8585-713630E6E619}"/>
          </ac:grpSpMkLst>
        </pc:grpChg>
        <pc:grpChg chg="del mod">
          <ac:chgData name="Bruna Piereck" userId="972f0d8fc00eb79e" providerId="LiveId" clId="{1395BAE6-0B56-483B-86EB-C828254CC983}" dt="2023-03-03T13:06:32.979" v="1233"/>
          <ac:grpSpMkLst>
            <pc:docMk/>
            <pc:sldMk cId="1989112044" sldId="256"/>
            <ac:grpSpMk id="1063" creationId="{76B60767-B5FE-394D-8200-517788E66EA8}"/>
          </ac:grpSpMkLst>
        </pc:grpChg>
        <pc:grpChg chg="mod">
          <ac:chgData name="Bruna Piereck" userId="972f0d8fc00eb79e" providerId="LiveId" clId="{1395BAE6-0B56-483B-86EB-C828254CC983}" dt="2023-03-03T13:06:54.088" v="1248"/>
          <ac:grpSpMkLst>
            <pc:docMk/>
            <pc:sldMk cId="1989112044" sldId="256"/>
            <ac:grpSpMk id="1074" creationId="{8B2C536F-4985-D41C-B234-FD775672AFF3}"/>
          </ac:grpSpMkLst>
        </pc:grpChg>
        <pc:grpChg chg="mod">
          <ac:chgData name="Bruna Piereck" userId="972f0d8fc00eb79e" providerId="LiveId" clId="{1395BAE6-0B56-483B-86EB-C828254CC983}" dt="2023-03-03T13:07:02.676" v="1258"/>
          <ac:grpSpMkLst>
            <pc:docMk/>
            <pc:sldMk cId="1989112044" sldId="256"/>
            <ac:grpSpMk id="1079" creationId="{296999BA-F177-8852-31D9-2547A4D5D16E}"/>
          </ac:grpSpMkLst>
        </pc:grpChg>
        <pc:grpChg chg="mod">
          <ac:chgData name="Bruna Piereck" userId="972f0d8fc00eb79e" providerId="LiveId" clId="{1395BAE6-0B56-483B-86EB-C828254CC983}" dt="2023-02-28T15:49:01.298" v="29" actId="164"/>
          <ac:grpSpMkLst>
            <pc:docMk/>
            <pc:sldMk cId="1989112044" sldId="256"/>
            <ac:grpSpMk id="1120" creationId="{8D9CD853-66C0-22B6-9D6B-F68255BA6F4A}"/>
          </ac:grpSpMkLst>
        </pc:grpChg>
        <pc:grpChg chg="mod">
          <ac:chgData name="Bruna Piereck" userId="972f0d8fc00eb79e" providerId="LiveId" clId="{1395BAE6-0B56-483B-86EB-C828254CC983}" dt="2023-02-28T15:49:01.298" v="29" actId="164"/>
          <ac:grpSpMkLst>
            <pc:docMk/>
            <pc:sldMk cId="1989112044" sldId="256"/>
            <ac:grpSpMk id="1138" creationId="{8468B786-9FB0-0F5C-7675-52864D5BD0AC}"/>
          </ac:grpSpMkLst>
        </pc:grpChg>
        <pc:grpChg chg="mod">
          <ac:chgData name="Bruna Piereck" userId="972f0d8fc00eb79e" providerId="LiveId" clId="{1395BAE6-0B56-483B-86EB-C828254CC983}" dt="2023-02-28T15:49:01.298" v="29" actId="164"/>
          <ac:grpSpMkLst>
            <pc:docMk/>
            <pc:sldMk cId="1989112044" sldId="256"/>
            <ac:grpSpMk id="1166" creationId="{9364B501-7462-073E-743C-AEC0B85FADBC}"/>
          </ac:grpSpMkLst>
        </pc:grpChg>
        <pc:grpChg chg="mod">
          <ac:chgData name="Bruna Piereck" userId="972f0d8fc00eb79e" providerId="LiveId" clId="{1395BAE6-0B56-483B-86EB-C828254CC983}" dt="2023-02-28T15:49:01.298" v="29" actId="164"/>
          <ac:grpSpMkLst>
            <pc:docMk/>
            <pc:sldMk cId="1989112044" sldId="256"/>
            <ac:grpSpMk id="1192" creationId="{EBDF0747-636D-ADBD-19C7-31FB54F062A8}"/>
          </ac:grpSpMkLst>
        </pc:grpChg>
        <pc:grpChg chg="mod">
          <ac:chgData name="Bruna Piereck" userId="972f0d8fc00eb79e" providerId="LiveId" clId="{1395BAE6-0B56-483B-86EB-C828254CC983}" dt="2023-02-28T15:48:50.731" v="27" actId="164"/>
          <ac:grpSpMkLst>
            <pc:docMk/>
            <pc:sldMk cId="1989112044" sldId="256"/>
            <ac:grpSpMk id="1294" creationId="{CED1C71D-2712-D5E7-8A0B-42C6319B730A}"/>
          </ac:grpSpMkLst>
        </pc:grpChg>
        <pc:grpChg chg="mod">
          <ac:chgData name="Bruna Piereck" userId="972f0d8fc00eb79e" providerId="LiveId" clId="{1395BAE6-0B56-483B-86EB-C828254CC983}" dt="2023-02-28T15:48:50.731" v="27" actId="164"/>
          <ac:grpSpMkLst>
            <pc:docMk/>
            <pc:sldMk cId="1989112044" sldId="256"/>
            <ac:grpSpMk id="1306" creationId="{7F3C9F1F-D637-4A37-F9AD-C84DFDA65CCE}"/>
          </ac:grpSpMkLst>
        </pc:grpChg>
        <pc:grpChg chg="mod">
          <ac:chgData name="Bruna Piereck" userId="972f0d8fc00eb79e" providerId="LiveId" clId="{1395BAE6-0B56-483B-86EB-C828254CC983}" dt="2023-02-28T15:48:50.731" v="27" actId="164"/>
          <ac:grpSpMkLst>
            <pc:docMk/>
            <pc:sldMk cId="1989112044" sldId="256"/>
            <ac:grpSpMk id="1328" creationId="{1E9D9DF6-097C-8A9D-D140-8234D316289D}"/>
          </ac:grpSpMkLst>
        </pc:grpChg>
        <pc:grpChg chg="mod">
          <ac:chgData name="Bruna Piereck" userId="972f0d8fc00eb79e" providerId="LiveId" clId="{1395BAE6-0B56-483B-86EB-C828254CC983}" dt="2023-02-28T15:48:50.731" v="27" actId="164"/>
          <ac:grpSpMkLst>
            <pc:docMk/>
            <pc:sldMk cId="1989112044" sldId="256"/>
            <ac:grpSpMk id="1332" creationId="{EDF49155-A8FC-FBD0-2D17-B11E802D8AC3}"/>
          </ac:grpSpMkLst>
        </pc:grpChg>
        <pc:grpChg chg="mod">
          <ac:chgData name="Bruna Piereck" userId="972f0d8fc00eb79e" providerId="LiveId" clId="{1395BAE6-0B56-483B-86EB-C828254CC983}" dt="2023-02-28T15:48:50.731" v="27" actId="164"/>
          <ac:grpSpMkLst>
            <pc:docMk/>
            <pc:sldMk cId="1989112044" sldId="256"/>
            <ac:grpSpMk id="1335" creationId="{C7325F22-B11C-1520-B224-7D21A4993FF1}"/>
          </ac:grpSpMkLst>
        </pc:grpChg>
        <pc:picChg chg="mod">
          <ac:chgData name="Bruna Piereck" userId="972f0d8fc00eb79e" providerId="LiveId" clId="{1395BAE6-0B56-483B-86EB-C828254CC983}" dt="2023-02-28T15:49:01.298" v="29" actId="164"/>
          <ac:picMkLst>
            <pc:docMk/>
            <pc:sldMk cId="1989112044" sldId="256"/>
            <ac:picMk id="1030" creationId="{610C1B17-4B53-C8B4-EA18-2E601DD74EB3}"/>
          </ac:picMkLst>
        </pc:picChg>
        <pc:picChg chg="mod">
          <ac:chgData name="Bruna Piereck" userId="972f0d8fc00eb79e" providerId="LiveId" clId="{1395BAE6-0B56-483B-86EB-C828254CC983}" dt="2023-02-28T15:48:54.527" v="28" actId="164"/>
          <ac:picMkLst>
            <pc:docMk/>
            <pc:sldMk cId="1989112044" sldId="256"/>
            <ac:picMk id="1032" creationId="{74745195-A87D-1403-1243-E81388566129}"/>
          </ac:picMkLst>
        </pc:picChg>
        <pc:inkChg chg="add del">
          <ac:chgData name="Bruna Piereck" userId="972f0d8fc00eb79e" providerId="LiveId" clId="{1395BAE6-0B56-483B-86EB-C828254CC983}" dt="2023-03-03T13:00:54.378" v="990" actId="9405"/>
          <ac:inkMkLst>
            <pc:docMk/>
            <pc:sldMk cId="1989112044" sldId="256"/>
            <ac:inkMk id="5" creationId="{BF07BDAF-3D99-C348-9AD0-AA4F3F44451D}"/>
          </ac:inkMkLst>
        </pc:inkChg>
        <pc:inkChg chg="add del">
          <ac:chgData name="Bruna Piereck" userId="972f0d8fc00eb79e" providerId="LiveId" clId="{1395BAE6-0B56-483B-86EB-C828254CC983}" dt="2023-03-03T13:01:00.226" v="992" actId="9405"/>
          <ac:inkMkLst>
            <pc:docMk/>
            <pc:sldMk cId="1989112044" sldId="256"/>
            <ac:inkMk id="6" creationId="{EA4FB3D4-9185-09BD-480D-82AB7D2D69DD}"/>
          </ac:inkMkLst>
        </pc:inkChg>
        <pc:inkChg chg="add del">
          <ac:chgData name="Bruna Piereck" userId="972f0d8fc00eb79e" providerId="LiveId" clId="{1395BAE6-0B56-483B-86EB-C828254CC983}" dt="2023-03-03T13:01:22.170" v="994" actId="9405"/>
          <ac:inkMkLst>
            <pc:docMk/>
            <pc:sldMk cId="1989112044" sldId="256"/>
            <ac:inkMk id="7" creationId="{79DCB61B-B0DE-346F-9307-F001D7FAB4B5}"/>
          </ac:inkMkLst>
        </pc:inkChg>
        <pc:inkChg chg="add del">
          <ac:chgData name="Bruna Piereck" userId="972f0d8fc00eb79e" providerId="LiveId" clId="{1395BAE6-0B56-483B-86EB-C828254CC983}" dt="2023-03-03T13:01:25.362" v="996" actId="9405"/>
          <ac:inkMkLst>
            <pc:docMk/>
            <pc:sldMk cId="1989112044" sldId="256"/>
            <ac:inkMk id="8" creationId="{69527130-82B2-2AF4-3343-F3574A2B567D}"/>
          </ac:inkMkLst>
        </pc:inkChg>
        <pc:inkChg chg="add del">
          <ac:chgData name="Bruna Piereck" userId="972f0d8fc00eb79e" providerId="LiveId" clId="{1395BAE6-0B56-483B-86EB-C828254CC983}" dt="2023-03-03T13:01:31.896" v="1002" actId="9405"/>
          <ac:inkMkLst>
            <pc:docMk/>
            <pc:sldMk cId="1989112044" sldId="256"/>
            <ac:inkMk id="9" creationId="{01CF2446-1B35-F83B-AA01-836131BC0A7D}"/>
          </ac:inkMkLst>
        </pc:inkChg>
        <pc:inkChg chg="add del">
          <ac:chgData name="Bruna Piereck" userId="972f0d8fc00eb79e" providerId="LiveId" clId="{1395BAE6-0B56-483B-86EB-C828254CC983}" dt="2023-03-03T13:01:31.554" v="1001" actId="9405"/>
          <ac:inkMkLst>
            <pc:docMk/>
            <pc:sldMk cId="1989112044" sldId="256"/>
            <ac:inkMk id="10" creationId="{1078F63A-8EF1-63D2-7A5B-EF9F2FCE7FF7}"/>
          </ac:inkMkLst>
        </pc:inkChg>
        <pc:inkChg chg="add del">
          <ac:chgData name="Bruna Piereck" userId="972f0d8fc00eb79e" providerId="LiveId" clId="{1395BAE6-0B56-483B-86EB-C828254CC983}" dt="2023-03-03T13:01:31.034" v="1000" actId="9405"/>
          <ac:inkMkLst>
            <pc:docMk/>
            <pc:sldMk cId="1989112044" sldId="256"/>
            <ac:inkMk id="11" creationId="{E371AD60-A81D-CBAE-62B3-DD2BEFCD6BCE}"/>
          </ac:inkMkLst>
        </pc:inkChg>
        <pc:inkChg chg="add del">
          <ac:chgData name="Bruna Piereck" userId="972f0d8fc00eb79e" providerId="LiveId" clId="{1395BAE6-0B56-483B-86EB-C828254CC983}" dt="2023-03-03T13:02:34.995" v="1049"/>
          <ac:inkMkLst>
            <pc:docMk/>
            <pc:sldMk cId="1989112044" sldId="256"/>
            <ac:inkMk id="13" creationId="{45CBF784-83FE-DA18-4C16-E8A50820A829}"/>
          </ac:inkMkLst>
        </pc:inkChg>
        <pc:inkChg chg="add del">
          <ac:chgData name="Bruna Piereck" userId="972f0d8fc00eb79e" providerId="LiveId" clId="{1395BAE6-0B56-483B-86EB-C828254CC983}" dt="2023-03-03T13:02:34.995" v="1046"/>
          <ac:inkMkLst>
            <pc:docMk/>
            <pc:sldMk cId="1989112044" sldId="256"/>
            <ac:inkMk id="14" creationId="{A6F628E8-EAA2-E57D-C54A-B5C973C57865}"/>
          </ac:inkMkLst>
        </pc:inkChg>
        <pc:inkChg chg="add del">
          <ac:chgData name="Bruna Piereck" userId="972f0d8fc00eb79e" providerId="LiveId" clId="{1395BAE6-0B56-483B-86EB-C828254CC983}" dt="2023-03-03T13:02:34.995" v="1051"/>
          <ac:inkMkLst>
            <pc:docMk/>
            <pc:sldMk cId="1989112044" sldId="256"/>
            <ac:inkMk id="15" creationId="{E65531B8-83B7-BCAD-9831-78F9650277AA}"/>
          </ac:inkMkLst>
        </pc:inkChg>
        <pc:inkChg chg="add del">
          <ac:chgData name="Bruna Piereck" userId="972f0d8fc00eb79e" providerId="LiveId" clId="{1395BAE6-0B56-483B-86EB-C828254CC983}" dt="2023-03-03T13:01:39.065" v="1007" actId="9405"/>
          <ac:inkMkLst>
            <pc:docMk/>
            <pc:sldMk cId="1989112044" sldId="256"/>
            <ac:inkMk id="16" creationId="{3166DF81-E42F-5293-B994-88CDE24A5E5F}"/>
          </ac:inkMkLst>
        </pc:inkChg>
        <pc:inkChg chg="add del">
          <ac:chgData name="Bruna Piereck" userId="972f0d8fc00eb79e" providerId="LiveId" clId="{1395BAE6-0B56-483B-86EB-C828254CC983}" dt="2023-03-03T13:02:34.995" v="1037"/>
          <ac:inkMkLst>
            <pc:docMk/>
            <pc:sldMk cId="1989112044" sldId="256"/>
            <ac:inkMk id="18" creationId="{0478B8F3-CA47-FBAF-5BB4-C2950B7D02DF}"/>
          </ac:inkMkLst>
        </pc:inkChg>
        <pc:inkChg chg="add del">
          <ac:chgData name="Bruna Piereck" userId="972f0d8fc00eb79e" providerId="LiveId" clId="{1395BAE6-0B56-483B-86EB-C828254CC983}" dt="2023-03-03T13:02:34.995" v="1047"/>
          <ac:inkMkLst>
            <pc:docMk/>
            <pc:sldMk cId="1989112044" sldId="256"/>
            <ac:inkMk id="19" creationId="{CA880DFE-2F7B-0690-7B34-556DB7D59388}"/>
          </ac:inkMkLst>
        </pc:inkChg>
        <pc:inkChg chg="add del">
          <ac:chgData name="Bruna Piereck" userId="972f0d8fc00eb79e" providerId="LiveId" clId="{1395BAE6-0B56-483B-86EB-C828254CC983}" dt="2023-03-03T13:02:34.995" v="1045"/>
          <ac:inkMkLst>
            <pc:docMk/>
            <pc:sldMk cId="1989112044" sldId="256"/>
            <ac:inkMk id="20" creationId="{0451BEC1-C34F-5272-9C48-8CD806276DE8}"/>
          </ac:inkMkLst>
        </pc:inkChg>
        <pc:inkChg chg="add del">
          <ac:chgData name="Bruna Piereck" userId="972f0d8fc00eb79e" providerId="LiveId" clId="{1395BAE6-0B56-483B-86EB-C828254CC983}" dt="2023-03-03T13:02:34.995" v="1042"/>
          <ac:inkMkLst>
            <pc:docMk/>
            <pc:sldMk cId="1989112044" sldId="256"/>
            <ac:inkMk id="21" creationId="{28121D40-9137-45CF-6B6E-AD38CB11CC4E}"/>
          </ac:inkMkLst>
        </pc:inkChg>
        <pc:inkChg chg="add del">
          <ac:chgData name="Bruna Piereck" userId="972f0d8fc00eb79e" providerId="LiveId" clId="{1395BAE6-0B56-483B-86EB-C828254CC983}" dt="2023-03-03T13:02:34.995" v="1044"/>
          <ac:inkMkLst>
            <pc:docMk/>
            <pc:sldMk cId="1989112044" sldId="256"/>
            <ac:inkMk id="22" creationId="{9C019D80-446A-6B3F-E499-C976FBB0FDF9}"/>
          </ac:inkMkLst>
        </pc:inkChg>
        <pc:inkChg chg="add del">
          <ac:chgData name="Bruna Piereck" userId="972f0d8fc00eb79e" providerId="LiveId" clId="{1395BAE6-0B56-483B-86EB-C828254CC983}" dt="2023-03-03T13:02:34.995" v="1053"/>
          <ac:inkMkLst>
            <pc:docMk/>
            <pc:sldMk cId="1989112044" sldId="256"/>
            <ac:inkMk id="23" creationId="{F8CABC47-533D-62B8-6B13-031A9BAB08FA}"/>
          </ac:inkMkLst>
        </pc:inkChg>
        <pc:inkChg chg="add del">
          <ac:chgData name="Bruna Piereck" userId="972f0d8fc00eb79e" providerId="LiveId" clId="{1395BAE6-0B56-483B-86EB-C828254CC983}" dt="2023-03-03T13:02:34.995" v="1052"/>
          <ac:inkMkLst>
            <pc:docMk/>
            <pc:sldMk cId="1989112044" sldId="256"/>
            <ac:inkMk id="24" creationId="{24E4B431-91F4-61D3-45DA-FE6DC7E8CFF6}"/>
          </ac:inkMkLst>
        </pc:inkChg>
        <pc:inkChg chg="add del">
          <ac:chgData name="Bruna Piereck" userId="972f0d8fc00eb79e" providerId="LiveId" clId="{1395BAE6-0B56-483B-86EB-C828254CC983}" dt="2023-03-03T13:02:34.995" v="1040"/>
          <ac:inkMkLst>
            <pc:docMk/>
            <pc:sldMk cId="1989112044" sldId="256"/>
            <ac:inkMk id="25" creationId="{51E8714C-322C-51CD-9321-2334B435892C}"/>
          </ac:inkMkLst>
        </pc:inkChg>
        <pc:inkChg chg="add del">
          <ac:chgData name="Bruna Piereck" userId="972f0d8fc00eb79e" providerId="LiveId" clId="{1395BAE6-0B56-483B-86EB-C828254CC983}" dt="2023-03-03T13:02:34.995" v="1048"/>
          <ac:inkMkLst>
            <pc:docMk/>
            <pc:sldMk cId="1989112044" sldId="256"/>
            <ac:inkMk id="26" creationId="{2BAC6E36-E0A7-BF42-5F92-1671F9704473}"/>
          </ac:inkMkLst>
        </pc:inkChg>
        <pc:inkChg chg="add del">
          <ac:chgData name="Bruna Piereck" userId="972f0d8fc00eb79e" providerId="LiveId" clId="{1395BAE6-0B56-483B-86EB-C828254CC983}" dt="2023-03-03T13:02:34.995" v="1050"/>
          <ac:inkMkLst>
            <pc:docMk/>
            <pc:sldMk cId="1989112044" sldId="256"/>
            <ac:inkMk id="27" creationId="{375D6128-73AF-0706-97E4-71E21BB7B23F}"/>
          </ac:inkMkLst>
        </pc:inkChg>
        <pc:inkChg chg="add del">
          <ac:chgData name="Bruna Piereck" userId="972f0d8fc00eb79e" providerId="LiveId" clId="{1395BAE6-0B56-483B-86EB-C828254CC983}" dt="2023-03-03T13:02:34.995" v="1039"/>
          <ac:inkMkLst>
            <pc:docMk/>
            <pc:sldMk cId="1989112044" sldId="256"/>
            <ac:inkMk id="28" creationId="{C8766B43-9069-77E5-8308-512EEC90CF9A}"/>
          </ac:inkMkLst>
        </pc:inkChg>
        <pc:inkChg chg="add del">
          <ac:chgData name="Bruna Piereck" userId="972f0d8fc00eb79e" providerId="LiveId" clId="{1395BAE6-0B56-483B-86EB-C828254CC983}" dt="2023-03-03T13:02:34.995" v="1041"/>
          <ac:inkMkLst>
            <pc:docMk/>
            <pc:sldMk cId="1989112044" sldId="256"/>
            <ac:inkMk id="29" creationId="{BDF7A180-B9ED-77FC-DE59-39B703907228}"/>
          </ac:inkMkLst>
        </pc:inkChg>
        <pc:inkChg chg="add del">
          <ac:chgData name="Bruna Piereck" userId="972f0d8fc00eb79e" providerId="LiveId" clId="{1395BAE6-0B56-483B-86EB-C828254CC983}" dt="2023-03-03T13:02:34.995" v="1054"/>
          <ac:inkMkLst>
            <pc:docMk/>
            <pc:sldMk cId="1989112044" sldId="256"/>
            <ac:inkMk id="30" creationId="{02EC09D9-9E50-9B5B-99FF-8269B9FCDEB7}"/>
          </ac:inkMkLst>
        </pc:inkChg>
        <pc:inkChg chg="add del">
          <ac:chgData name="Bruna Piereck" userId="972f0d8fc00eb79e" providerId="LiveId" clId="{1395BAE6-0B56-483B-86EB-C828254CC983}" dt="2023-03-03T13:02:34.995" v="1038"/>
          <ac:inkMkLst>
            <pc:docMk/>
            <pc:sldMk cId="1989112044" sldId="256"/>
            <ac:inkMk id="31" creationId="{9740DC31-54DC-4A64-21FE-A17A0192EF76}"/>
          </ac:inkMkLst>
        </pc:inkChg>
        <pc:inkChg chg="add del">
          <ac:chgData name="Bruna Piereck" userId="972f0d8fc00eb79e" providerId="LiveId" clId="{1395BAE6-0B56-483B-86EB-C828254CC983}" dt="2023-03-03T13:02:34.995" v="1043"/>
          <ac:inkMkLst>
            <pc:docMk/>
            <pc:sldMk cId="1989112044" sldId="256"/>
            <ac:inkMk id="32" creationId="{1FB93E1A-1FC0-4EB8-DFB0-013AFA630FFE}"/>
          </ac:inkMkLst>
        </pc:inkChg>
        <pc:inkChg chg="add del">
          <ac:chgData name="Bruna Piereck" userId="972f0d8fc00eb79e" providerId="LiveId" clId="{1395BAE6-0B56-483B-86EB-C828254CC983}" dt="2023-03-03T13:02:36.412" v="1055"/>
          <ac:inkMkLst>
            <pc:docMk/>
            <pc:sldMk cId="1989112044" sldId="256"/>
            <ac:inkMk id="33" creationId="{220B5561-BA34-3060-2F93-2D9A75BA9A5E}"/>
          </ac:inkMkLst>
        </pc:inkChg>
        <pc:inkChg chg="add del">
          <ac:chgData name="Bruna Piereck" userId="972f0d8fc00eb79e" providerId="LiveId" clId="{1395BAE6-0B56-483B-86EB-C828254CC983}" dt="2023-03-03T13:02:36.412" v="1056"/>
          <ac:inkMkLst>
            <pc:docMk/>
            <pc:sldMk cId="1989112044" sldId="256"/>
            <ac:inkMk id="34" creationId="{5833EE17-2DDB-E98E-47D0-5E67F4EC4AEA}"/>
          </ac:inkMkLst>
        </pc:inkChg>
        <pc:inkChg chg="add">
          <ac:chgData name="Bruna Piereck" userId="972f0d8fc00eb79e" providerId="LiveId" clId="{1395BAE6-0B56-483B-86EB-C828254CC983}" dt="2023-03-03T13:02:01.465" v="1025" actId="9405"/>
          <ac:inkMkLst>
            <pc:docMk/>
            <pc:sldMk cId="1989112044" sldId="256"/>
            <ac:inkMk id="35" creationId="{ABB4C296-1E0E-1EFA-348C-CDE158685B81}"/>
          </ac:inkMkLst>
        </pc:inkChg>
        <pc:inkChg chg="add">
          <ac:chgData name="Bruna Piereck" userId="972f0d8fc00eb79e" providerId="LiveId" clId="{1395BAE6-0B56-483B-86EB-C828254CC983}" dt="2023-03-03T13:02:02.604" v="1026" actId="9405"/>
          <ac:inkMkLst>
            <pc:docMk/>
            <pc:sldMk cId="1989112044" sldId="256"/>
            <ac:inkMk id="36" creationId="{6551B8C5-2587-7693-3BA9-E5FAC8450901}"/>
          </ac:inkMkLst>
        </pc:inkChg>
        <pc:inkChg chg="add">
          <ac:chgData name="Bruna Piereck" userId="972f0d8fc00eb79e" providerId="LiveId" clId="{1395BAE6-0B56-483B-86EB-C828254CC983}" dt="2023-03-03T13:02:05.918" v="1027" actId="9405"/>
          <ac:inkMkLst>
            <pc:docMk/>
            <pc:sldMk cId="1989112044" sldId="256"/>
            <ac:inkMk id="37" creationId="{24E9AF39-ED8A-7B05-6176-B725452CA89E}"/>
          </ac:inkMkLst>
        </pc:inkChg>
        <pc:inkChg chg="add">
          <ac:chgData name="Bruna Piereck" userId="972f0d8fc00eb79e" providerId="LiveId" clId="{1395BAE6-0B56-483B-86EB-C828254CC983}" dt="2023-03-03T13:02:06.522" v="1028" actId="9405"/>
          <ac:inkMkLst>
            <pc:docMk/>
            <pc:sldMk cId="1989112044" sldId="256"/>
            <ac:inkMk id="38" creationId="{CEA9B3A5-9CE1-F30C-AA05-93F00700712F}"/>
          </ac:inkMkLst>
        </pc:inkChg>
        <pc:inkChg chg="add del">
          <ac:chgData name="Bruna Piereck" userId="972f0d8fc00eb79e" providerId="LiveId" clId="{1395BAE6-0B56-483B-86EB-C828254CC983}" dt="2023-03-03T13:02:47.373" v="1057"/>
          <ac:inkMkLst>
            <pc:docMk/>
            <pc:sldMk cId="1989112044" sldId="256"/>
            <ac:inkMk id="39" creationId="{CB8E8260-D8CE-50F9-BBC0-C1757005D73D}"/>
          </ac:inkMkLst>
        </pc:inkChg>
        <pc:inkChg chg="add del">
          <ac:chgData name="Bruna Piereck" userId="972f0d8fc00eb79e" providerId="LiveId" clId="{1395BAE6-0B56-483B-86EB-C828254CC983}" dt="2023-03-03T13:02:47.383" v="1058"/>
          <ac:inkMkLst>
            <pc:docMk/>
            <pc:sldMk cId="1989112044" sldId="256"/>
            <ac:inkMk id="40" creationId="{43D776C6-FDEE-1376-858A-3167FCC37BF1}"/>
          </ac:inkMkLst>
        </pc:inkChg>
        <pc:inkChg chg="add">
          <ac:chgData name="Bruna Piereck" userId="972f0d8fc00eb79e" providerId="LiveId" clId="{1395BAE6-0B56-483B-86EB-C828254CC983}" dt="2023-03-03T13:02:13.064" v="1031" actId="9405"/>
          <ac:inkMkLst>
            <pc:docMk/>
            <pc:sldMk cId="1989112044" sldId="256"/>
            <ac:inkMk id="41" creationId="{30901CA2-EBA0-B95B-933C-A7B1F0483804}"/>
          </ac:inkMkLst>
        </pc:inkChg>
        <pc:inkChg chg="add">
          <ac:chgData name="Bruna Piereck" userId="972f0d8fc00eb79e" providerId="LiveId" clId="{1395BAE6-0B56-483B-86EB-C828254CC983}" dt="2023-03-03T13:02:15.186" v="1032" actId="9405"/>
          <ac:inkMkLst>
            <pc:docMk/>
            <pc:sldMk cId="1989112044" sldId="256"/>
            <ac:inkMk id="42" creationId="{8D0B0DBC-4F76-9433-DF34-7A679011F346}"/>
          </ac:inkMkLst>
        </pc:inkChg>
        <pc:inkChg chg="add del">
          <ac:chgData name="Bruna Piereck" userId="972f0d8fc00eb79e" providerId="LiveId" clId="{1395BAE6-0B56-483B-86EB-C828254CC983}" dt="2023-03-03T13:02:20.874" v="1035"/>
          <ac:inkMkLst>
            <pc:docMk/>
            <pc:sldMk cId="1989112044" sldId="256"/>
            <ac:inkMk id="43" creationId="{E1375C85-3D99-4984-68AF-11CF914DF1B0}"/>
          </ac:inkMkLst>
        </pc:inkChg>
        <pc:inkChg chg="add">
          <ac:chgData name="Bruna Piereck" userId="972f0d8fc00eb79e" providerId="LiveId" clId="{1395BAE6-0B56-483B-86EB-C828254CC983}" dt="2023-03-03T13:02:17.477" v="1034" actId="9405"/>
          <ac:inkMkLst>
            <pc:docMk/>
            <pc:sldMk cId="1989112044" sldId="256"/>
            <ac:inkMk id="44" creationId="{C59DF61B-8C2B-2FBC-92BD-12682F7CDF3B}"/>
          </ac:inkMkLst>
        </pc:inkChg>
        <pc:inkChg chg="add">
          <ac:chgData name="Bruna Piereck" userId="972f0d8fc00eb79e" providerId="LiveId" clId="{1395BAE6-0B56-483B-86EB-C828254CC983}" dt="2023-03-03T13:02:20.874" v="1035"/>
          <ac:inkMkLst>
            <pc:docMk/>
            <pc:sldMk cId="1989112044" sldId="256"/>
            <ac:inkMk id="45" creationId="{D8046832-0177-3D55-8579-FC3F6DD422E6}"/>
          </ac:inkMkLst>
        </pc:inkChg>
        <pc:inkChg chg="add">
          <ac:chgData name="Bruna Piereck" userId="972f0d8fc00eb79e" providerId="LiveId" clId="{1395BAE6-0B56-483B-86EB-C828254CC983}" dt="2023-03-03T13:02:20.874" v="1035"/>
          <ac:inkMkLst>
            <pc:docMk/>
            <pc:sldMk cId="1989112044" sldId="256"/>
            <ac:inkMk id="46" creationId="{1474F3A0-53FA-BB78-0E7E-0AA88743CAAF}"/>
          </ac:inkMkLst>
        </pc:inkChg>
        <pc:inkChg chg="add">
          <ac:chgData name="Bruna Piereck" userId="972f0d8fc00eb79e" providerId="LiveId" clId="{1395BAE6-0B56-483B-86EB-C828254CC983}" dt="2023-03-03T13:02:24.518" v="1036" actId="9405"/>
          <ac:inkMkLst>
            <pc:docMk/>
            <pc:sldMk cId="1989112044" sldId="256"/>
            <ac:inkMk id="47" creationId="{49EAFBB4-2440-3773-1084-005E90E63715}"/>
          </ac:inkMkLst>
        </pc:inkChg>
        <pc:inkChg chg="add">
          <ac:chgData name="Bruna Piereck" userId="972f0d8fc00eb79e" providerId="LiveId" clId="{1395BAE6-0B56-483B-86EB-C828254CC983}" dt="2023-03-03T13:02:50.256" v="1059" actId="9405"/>
          <ac:inkMkLst>
            <pc:docMk/>
            <pc:sldMk cId="1989112044" sldId="256"/>
            <ac:inkMk id="48" creationId="{CA3CD3D4-C374-2EBF-2A98-7BEFBFEF0E47}"/>
          </ac:inkMkLst>
        </pc:inkChg>
        <pc:inkChg chg="add">
          <ac:chgData name="Bruna Piereck" userId="972f0d8fc00eb79e" providerId="LiveId" clId="{1395BAE6-0B56-483B-86EB-C828254CC983}" dt="2023-03-03T13:02:51.458" v="1060" actId="9405"/>
          <ac:inkMkLst>
            <pc:docMk/>
            <pc:sldMk cId="1989112044" sldId="256"/>
            <ac:inkMk id="49" creationId="{716F54CF-4CC9-D3CD-5823-29D73957A022}"/>
          </ac:inkMkLst>
        </pc:inkChg>
        <pc:inkChg chg="add">
          <ac:chgData name="Bruna Piereck" userId="972f0d8fc00eb79e" providerId="LiveId" clId="{1395BAE6-0B56-483B-86EB-C828254CC983}" dt="2023-03-03T13:02:52.642" v="1061" actId="9405"/>
          <ac:inkMkLst>
            <pc:docMk/>
            <pc:sldMk cId="1989112044" sldId="256"/>
            <ac:inkMk id="50" creationId="{2CC911CA-F60C-69AF-5B9F-885807F030F4}"/>
          </ac:inkMkLst>
        </pc:inkChg>
        <pc:inkChg chg="add del">
          <ac:chgData name="Bruna Piereck" userId="972f0d8fc00eb79e" providerId="LiveId" clId="{1395BAE6-0B56-483B-86EB-C828254CC983}" dt="2023-03-03T13:02:54.403" v="1063" actId="9405"/>
          <ac:inkMkLst>
            <pc:docMk/>
            <pc:sldMk cId="1989112044" sldId="256"/>
            <ac:inkMk id="51" creationId="{C416EC00-6177-715F-40E6-97829BCEF3B5}"/>
          </ac:inkMkLst>
        </pc:inkChg>
        <pc:inkChg chg="add">
          <ac:chgData name="Bruna Piereck" userId="972f0d8fc00eb79e" providerId="LiveId" clId="{1395BAE6-0B56-483B-86EB-C828254CC983}" dt="2023-03-03T13:02:55.627" v="1064" actId="9405"/>
          <ac:inkMkLst>
            <pc:docMk/>
            <pc:sldMk cId="1989112044" sldId="256"/>
            <ac:inkMk id="53" creationId="{C7BBEC33-2FA0-77BD-80DC-5D808EAF0CF1}"/>
          </ac:inkMkLst>
        </pc:inkChg>
        <pc:inkChg chg="add del">
          <ac:chgData name="Bruna Piereck" userId="972f0d8fc00eb79e" providerId="LiveId" clId="{1395BAE6-0B56-483B-86EB-C828254CC983}" dt="2023-03-03T13:02:58.810" v="1070" actId="9405"/>
          <ac:inkMkLst>
            <pc:docMk/>
            <pc:sldMk cId="1989112044" sldId="256"/>
            <ac:inkMk id="54" creationId="{F209CCF4-E997-5DF8-207D-B12E59E811FC}"/>
          </ac:inkMkLst>
        </pc:inkChg>
        <pc:inkChg chg="add del">
          <ac:chgData name="Bruna Piereck" userId="972f0d8fc00eb79e" providerId="LiveId" clId="{1395BAE6-0B56-483B-86EB-C828254CC983}" dt="2023-03-03T13:02:58.253" v="1069" actId="9405"/>
          <ac:inkMkLst>
            <pc:docMk/>
            <pc:sldMk cId="1989112044" sldId="256"/>
            <ac:inkMk id="55" creationId="{99EE7B4D-D7FC-2CFB-8E4E-6CD7AC1389F5}"/>
          </ac:inkMkLst>
        </pc:inkChg>
        <pc:inkChg chg="add del">
          <ac:chgData name="Bruna Piereck" userId="972f0d8fc00eb79e" providerId="LiveId" clId="{1395BAE6-0B56-483B-86EB-C828254CC983}" dt="2023-03-03T13:02:57.502" v="1068" actId="9405"/>
          <ac:inkMkLst>
            <pc:docMk/>
            <pc:sldMk cId="1989112044" sldId="256"/>
            <ac:inkMk id="57" creationId="{8999300F-27C7-B348-507C-CBDCB7D544E6}"/>
          </ac:inkMkLst>
        </pc:inkChg>
        <pc:inkChg chg="add">
          <ac:chgData name="Bruna Piereck" userId="972f0d8fc00eb79e" providerId="LiveId" clId="{1395BAE6-0B56-483B-86EB-C828254CC983}" dt="2023-03-03T13:02:59.697" v="1071" actId="9405"/>
          <ac:inkMkLst>
            <pc:docMk/>
            <pc:sldMk cId="1989112044" sldId="256"/>
            <ac:inkMk id="59" creationId="{764C59B7-51D9-A14D-8466-3E223AFFAFD6}"/>
          </ac:inkMkLst>
        </pc:inkChg>
        <pc:inkChg chg="add">
          <ac:chgData name="Bruna Piereck" userId="972f0d8fc00eb79e" providerId="LiveId" clId="{1395BAE6-0B56-483B-86EB-C828254CC983}" dt="2023-03-03T13:03:06.884" v="1072" actId="9405"/>
          <ac:inkMkLst>
            <pc:docMk/>
            <pc:sldMk cId="1989112044" sldId="256"/>
            <ac:inkMk id="60" creationId="{4D33F725-6B36-D479-9667-A3CC682283FD}"/>
          </ac:inkMkLst>
        </pc:inkChg>
        <pc:inkChg chg="add">
          <ac:chgData name="Bruna Piereck" userId="972f0d8fc00eb79e" providerId="LiveId" clId="{1395BAE6-0B56-483B-86EB-C828254CC983}" dt="2023-03-03T13:03:08.598" v="1073" actId="9405"/>
          <ac:inkMkLst>
            <pc:docMk/>
            <pc:sldMk cId="1989112044" sldId="256"/>
            <ac:inkMk id="61" creationId="{2AAD2430-B5BE-3C40-AD04-3AFAE11411A6}"/>
          </ac:inkMkLst>
        </pc:inkChg>
        <pc:inkChg chg="add">
          <ac:chgData name="Bruna Piereck" userId="972f0d8fc00eb79e" providerId="LiveId" clId="{1395BAE6-0B56-483B-86EB-C828254CC983}" dt="2023-03-03T13:03:09.644" v="1074" actId="9405"/>
          <ac:inkMkLst>
            <pc:docMk/>
            <pc:sldMk cId="1989112044" sldId="256"/>
            <ac:inkMk id="63" creationId="{10492DE2-95D9-A95E-00BD-85D4E6A2C588}"/>
          </ac:inkMkLst>
        </pc:inkChg>
        <pc:inkChg chg="add">
          <ac:chgData name="Bruna Piereck" userId="972f0d8fc00eb79e" providerId="LiveId" clId="{1395BAE6-0B56-483B-86EB-C828254CC983}" dt="2023-03-03T13:05:48.058" v="1167" actId="9405"/>
          <ac:inkMkLst>
            <pc:docMk/>
            <pc:sldMk cId="1989112044" sldId="256"/>
            <ac:inkMk id="1024" creationId="{ADB55CEC-B6DE-5BF0-9EDE-BFB06854C452}"/>
          </ac:inkMkLst>
        </pc:inkChg>
        <pc:inkChg chg="add mod">
          <ac:chgData name="Bruna Piereck" userId="972f0d8fc00eb79e" providerId="LiveId" clId="{1395BAE6-0B56-483B-86EB-C828254CC983}" dt="2023-03-03T13:05:55.418" v="1171"/>
          <ac:inkMkLst>
            <pc:docMk/>
            <pc:sldMk cId="1989112044" sldId="256"/>
            <ac:inkMk id="1025" creationId="{3C84EF24-505A-2AC3-B85D-41289EB83FFC}"/>
          </ac:inkMkLst>
        </pc:inkChg>
        <pc:inkChg chg="add mod">
          <ac:chgData name="Bruna Piereck" userId="972f0d8fc00eb79e" providerId="LiveId" clId="{1395BAE6-0B56-483B-86EB-C828254CC983}" dt="2023-03-03T13:05:55.418" v="1171"/>
          <ac:inkMkLst>
            <pc:docMk/>
            <pc:sldMk cId="1989112044" sldId="256"/>
            <ac:inkMk id="1026" creationId="{CED66823-3CEE-1768-E812-EE8BD361F010}"/>
          </ac:inkMkLst>
        </pc:inkChg>
        <pc:inkChg chg="add mod">
          <ac:chgData name="Bruna Piereck" userId="972f0d8fc00eb79e" providerId="LiveId" clId="{1395BAE6-0B56-483B-86EB-C828254CC983}" dt="2023-03-03T13:05:55.418" v="1171"/>
          <ac:inkMkLst>
            <pc:docMk/>
            <pc:sldMk cId="1989112044" sldId="256"/>
            <ac:inkMk id="1027" creationId="{0A1AD241-EF5A-519C-F81F-61F891696ACF}"/>
          </ac:inkMkLst>
        </pc:inkChg>
        <pc:inkChg chg="add del mod">
          <ac:chgData name="Bruna Piereck" userId="972f0d8fc00eb79e" providerId="LiveId" clId="{1395BAE6-0B56-483B-86EB-C828254CC983}" dt="2023-03-03T13:06:32.979" v="1229"/>
          <ac:inkMkLst>
            <pc:docMk/>
            <pc:sldMk cId="1989112044" sldId="256"/>
            <ac:inkMk id="1029" creationId="{E1FCFB84-A51F-5C9A-3419-8B59D11F9464}"/>
          </ac:inkMkLst>
        </pc:inkChg>
        <pc:inkChg chg="add del mod">
          <ac:chgData name="Bruna Piereck" userId="972f0d8fc00eb79e" providerId="LiveId" clId="{1395BAE6-0B56-483B-86EB-C828254CC983}" dt="2023-03-03T13:06:32.979" v="1227"/>
          <ac:inkMkLst>
            <pc:docMk/>
            <pc:sldMk cId="1989112044" sldId="256"/>
            <ac:inkMk id="1031" creationId="{88A9A61A-4670-63E7-17F9-FBDA9BBF67E2}"/>
          </ac:inkMkLst>
        </pc:inkChg>
        <pc:inkChg chg="add del mod">
          <ac:chgData name="Bruna Piereck" userId="972f0d8fc00eb79e" providerId="LiveId" clId="{1395BAE6-0B56-483B-86EB-C828254CC983}" dt="2023-03-03T13:06:32.979" v="1228"/>
          <ac:inkMkLst>
            <pc:docMk/>
            <pc:sldMk cId="1989112044" sldId="256"/>
            <ac:inkMk id="1033" creationId="{30BA6074-609A-F89E-F0C4-3F1AC5526C75}"/>
          </ac:inkMkLst>
        </pc:inkChg>
        <pc:inkChg chg="add del mod">
          <ac:chgData name="Bruna Piereck" userId="972f0d8fc00eb79e" providerId="LiveId" clId="{1395BAE6-0B56-483B-86EB-C828254CC983}" dt="2023-03-03T13:06:16.513" v="1208" actId="9405"/>
          <ac:inkMkLst>
            <pc:docMk/>
            <pc:sldMk cId="1989112044" sldId="256"/>
            <ac:inkMk id="1034" creationId="{38910609-E18F-3940-47EF-BE1E157DE467}"/>
          </ac:inkMkLst>
        </pc:inkChg>
        <pc:inkChg chg="add del mod">
          <ac:chgData name="Bruna Piereck" userId="972f0d8fc00eb79e" providerId="LiveId" clId="{1395BAE6-0B56-483B-86EB-C828254CC983}" dt="2023-03-03T13:06:16.156" v="1207" actId="9405"/>
          <ac:inkMkLst>
            <pc:docMk/>
            <pc:sldMk cId="1989112044" sldId="256"/>
            <ac:inkMk id="1035" creationId="{B5D709D6-EF08-8D11-3994-C92B05995D03}"/>
          </ac:inkMkLst>
        </pc:inkChg>
        <pc:inkChg chg="add del mod">
          <ac:chgData name="Bruna Piereck" userId="972f0d8fc00eb79e" providerId="LiveId" clId="{1395BAE6-0B56-483B-86EB-C828254CC983}" dt="2023-03-03T13:06:15.876" v="1206" actId="9405"/>
          <ac:inkMkLst>
            <pc:docMk/>
            <pc:sldMk cId="1989112044" sldId="256"/>
            <ac:inkMk id="1037" creationId="{01726481-35F1-DC4A-D7C6-1189D6B8161C}"/>
          </ac:inkMkLst>
        </pc:inkChg>
        <pc:inkChg chg="add del mod">
          <ac:chgData name="Bruna Piereck" userId="972f0d8fc00eb79e" providerId="LiveId" clId="{1395BAE6-0B56-483B-86EB-C828254CC983}" dt="2023-03-03T13:06:15.672" v="1205" actId="9405"/>
          <ac:inkMkLst>
            <pc:docMk/>
            <pc:sldMk cId="1989112044" sldId="256"/>
            <ac:inkMk id="1038" creationId="{0DCCEAE1-BC0F-D260-CCB1-25FAD5F2ECC5}"/>
          </ac:inkMkLst>
        </pc:inkChg>
        <pc:inkChg chg="add del mod">
          <ac:chgData name="Bruna Piereck" userId="972f0d8fc00eb79e" providerId="LiveId" clId="{1395BAE6-0B56-483B-86EB-C828254CC983}" dt="2023-03-03T13:06:15.412" v="1204" actId="9405"/>
          <ac:inkMkLst>
            <pc:docMk/>
            <pc:sldMk cId="1989112044" sldId="256"/>
            <ac:inkMk id="1039" creationId="{AD45CAE7-23B7-DF17-0968-A53C3115C001}"/>
          </ac:inkMkLst>
        </pc:inkChg>
        <pc:inkChg chg="add del mod">
          <ac:chgData name="Bruna Piereck" userId="972f0d8fc00eb79e" providerId="LiveId" clId="{1395BAE6-0B56-483B-86EB-C828254CC983}" dt="2023-03-03T13:06:14.923" v="1203" actId="9405"/>
          <ac:inkMkLst>
            <pc:docMk/>
            <pc:sldMk cId="1989112044" sldId="256"/>
            <ac:inkMk id="1040" creationId="{6981008F-F62E-846D-D6FA-D36C975F9133}"/>
          </ac:inkMkLst>
        </pc:inkChg>
        <pc:inkChg chg="add del mod">
          <ac:chgData name="Bruna Piereck" userId="972f0d8fc00eb79e" providerId="LiveId" clId="{1395BAE6-0B56-483B-86EB-C828254CC983}" dt="2023-03-03T13:06:14.710" v="1202" actId="9405"/>
          <ac:inkMkLst>
            <pc:docMk/>
            <pc:sldMk cId="1989112044" sldId="256"/>
            <ac:inkMk id="1041" creationId="{554F9B4A-9642-235F-B103-6BE96140BD20}"/>
          </ac:inkMkLst>
        </pc:inkChg>
        <pc:inkChg chg="add del mod">
          <ac:chgData name="Bruna Piereck" userId="972f0d8fc00eb79e" providerId="LiveId" clId="{1395BAE6-0B56-483B-86EB-C828254CC983}" dt="2023-03-03T13:06:14.507" v="1201" actId="9405"/>
          <ac:inkMkLst>
            <pc:docMk/>
            <pc:sldMk cId="1989112044" sldId="256"/>
            <ac:inkMk id="1042" creationId="{59BBAF9D-5ECC-AAA9-452E-9DCD91C6ED5B}"/>
          </ac:inkMkLst>
        </pc:inkChg>
        <pc:inkChg chg="add del mod">
          <ac:chgData name="Bruna Piereck" userId="972f0d8fc00eb79e" providerId="LiveId" clId="{1395BAE6-0B56-483B-86EB-C828254CC983}" dt="2023-03-03T13:06:14.287" v="1200" actId="9405"/>
          <ac:inkMkLst>
            <pc:docMk/>
            <pc:sldMk cId="1989112044" sldId="256"/>
            <ac:inkMk id="1043" creationId="{F0259072-F30D-051B-B8F4-B56E823DBC0E}"/>
          </ac:inkMkLst>
        </pc:inkChg>
        <pc:inkChg chg="add del mod">
          <ac:chgData name="Bruna Piereck" userId="972f0d8fc00eb79e" providerId="LiveId" clId="{1395BAE6-0B56-483B-86EB-C828254CC983}" dt="2023-03-03T13:06:14.060" v="1199" actId="9405"/>
          <ac:inkMkLst>
            <pc:docMk/>
            <pc:sldMk cId="1989112044" sldId="256"/>
            <ac:inkMk id="1044" creationId="{6801C217-E317-2698-729F-2EF99B9A8681}"/>
          </ac:inkMkLst>
        </pc:inkChg>
        <pc:inkChg chg="add del mod">
          <ac:chgData name="Bruna Piereck" userId="972f0d8fc00eb79e" providerId="LiveId" clId="{1395BAE6-0B56-483B-86EB-C828254CC983}" dt="2023-03-03T13:06:13.821" v="1198"/>
          <ac:inkMkLst>
            <pc:docMk/>
            <pc:sldMk cId="1989112044" sldId="256"/>
            <ac:inkMk id="1045" creationId="{16AF17BC-8895-C706-27C0-26D622565565}"/>
          </ac:inkMkLst>
        </pc:inkChg>
        <pc:inkChg chg="add del mod">
          <ac:chgData name="Bruna Piereck" userId="972f0d8fc00eb79e" providerId="LiveId" clId="{1395BAE6-0B56-483B-86EB-C828254CC983}" dt="2023-03-03T13:06:13.582" v="1196" actId="9405"/>
          <ac:inkMkLst>
            <pc:docMk/>
            <pc:sldMk cId="1989112044" sldId="256"/>
            <ac:inkMk id="1047" creationId="{0D4DD0F7-8FEB-266A-BA02-745A30FE9862}"/>
          </ac:inkMkLst>
        </pc:inkChg>
        <pc:inkChg chg="add del mod">
          <ac:chgData name="Bruna Piereck" userId="972f0d8fc00eb79e" providerId="LiveId" clId="{1395BAE6-0B56-483B-86EB-C828254CC983}" dt="2023-03-03T13:06:13.368" v="1195"/>
          <ac:inkMkLst>
            <pc:docMk/>
            <pc:sldMk cId="1989112044" sldId="256"/>
            <ac:inkMk id="1048" creationId="{FCB615B7-E11B-09B4-2D5C-0042CE768E2E}"/>
          </ac:inkMkLst>
        </pc:inkChg>
        <pc:inkChg chg="add del">
          <ac:chgData name="Bruna Piereck" userId="972f0d8fc00eb79e" providerId="LiveId" clId="{1395BAE6-0B56-483B-86EB-C828254CC983}" dt="2023-03-03T13:06:13.182" v="1192" actId="9405"/>
          <ac:inkMkLst>
            <pc:docMk/>
            <pc:sldMk cId="1989112044" sldId="256"/>
            <ac:inkMk id="1049" creationId="{A4520E65-562F-5607-FF84-6748257B2EB5}"/>
          </ac:inkMkLst>
        </pc:inkChg>
        <pc:inkChg chg="add del">
          <ac:chgData name="Bruna Piereck" userId="972f0d8fc00eb79e" providerId="LiveId" clId="{1395BAE6-0B56-483B-86EB-C828254CC983}" dt="2023-03-03T13:06:12.961" v="1191" actId="9405"/>
          <ac:inkMkLst>
            <pc:docMk/>
            <pc:sldMk cId="1989112044" sldId="256"/>
            <ac:inkMk id="1050" creationId="{A764E438-DEB2-83F2-641F-9F8364CC4C75}"/>
          </ac:inkMkLst>
        </pc:inkChg>
        <pc:inkChg chg="add del mod">
          <ac:chgData name="Bruna Piereck" userId="972f0d8fc00eb79e" providerId="LiveId" clId="{1395BAE6-0B56-483B-86EB-C828254CC983}" dt="2023-03-03T13:06:32.979" v="1226"/>
          <ac:inkMkLst>
            <pc:docMk/>
            <pc:sldMk cId="1989112044" sldId="256"/>
            <ac:inkMk id="1052" creationId="{36FC79D6-5F4F-84C8-B95A-244B74AB0266}"/>
          </ac:inkMkLst>
        </pc:inkChg>
        <pc:inkChg chg="add del mod">
          <ac:chgData name="Bruna Piereck" userId="972f0d8fc00eb79e" providerId="LiveId" clId="{1395BAE6-0B56-483B-86EB-C828254CC983}" dt="2023-03-03T13:06:32.963" v="1222"/>
          <ac:inkMkLst>
            <pc:docMk/>
            <pc:sldMk cId="1989112044" sldId="256"/>
            <ac:inkMk id="1053" creationId="{707A8BF2-DF0D-277D-2B83-ECFAEEF15E3A}"/>
          </ac:inkMkLst>
        </pc:inkChg>
        <pc:inkChg chg="add del mod">
          <ac:chgData name="Bruna Piereck" userId="972f0d8fc00eb79e" providerId="LiveId" clId="{1395BAE6-0B56-483B-86EB-C828254CC983}" dt="2023-03-03T13:06:32.979" v="1231"/>
          <ac:inkMkLst>
            <pc:docMk/>
            <pc:sldMk cId="1989112044" sldId="256"/>
            <ac:inkMk id="1054" creationId="{3600298B-6966-64F9-0F3C-11A6A02E1900}"/>
          </ac:inkMkLst>
        </pc:inkChg>
        <pc:inkChg chg="add del mod">
          <ac:chgData name="Bruna Piereck" userId="972f0d8fc00eb79e" providerId="LiveId" clId="{1395BAE6-0B56-483B-86EB-C828254CC983}" dt="2023-03-03T13:06:32.979" v="1225"/>
          <ac:inkMkLst>
            <pc:docMk/>
            <pc:sldMk cId="1989112044" sldId="256"/>
            <ac:inkMk id="1055" creationId="{18AFBAC4-903B-4514-907D-AFCB4B6062B9}"/>
          </ac:inkMkLst>
        </pc:inkChg>
        <pc:inkChg chg="add del mod">
          <ac:chgData name="Bruna Piereck" userId="972f0d8fc00eb79e" providerId="LiveId" clId="{1395BAE6-0B56-483B-86EB-C828254CC983}" dt="2023-03-03T13:06:32.963" v="1224"/>
          <ac:inkMkLst>
            <pc:docMk/>
            <pc:sldMk cId="1989112044" sldId="256"/>
            <ac:inkMk id="1056" creationId="{BDCA4428-B023-DCA3-8866-FF8F871F4232}"/>
          </ac:inkMkLst>
        </pc:inkChg>
        <pc:inkChg chg="add del mod">
          <ac:chgData name="Bruna Piereck" userId="972f0d8fc00eb79e" providerId="LiveId" clId="{1395BAE6-0B56-483B-86EB-C828254CC983}" dt="2023-03-03T13:06:32.979" v="1234"/>
          <ac:inkMkLst>
            <pc:docMk/>
            <pc:sldMk cId="1989112044" sldId="256"/>
            <ac:inkMk id="1057" creationId="{022F4CE3-DA32-A61C-6D26-C66BEC43B459}"/>
          </ac:inkMkLst>
        </pc:inkChg>
        <pc:inkChg chg="add del mod">
          <ac:chgData name="Bruna Piereck" userId="972f0d8fc00eb79e" providerId="LiveId" clId="{1395BAE6-0B56-483B-86EB-C828254CC983}" dt="2023-03-03T13:06:32.979" v="1233"/>
          <ac:inkMkLst>
            <pc:docMk/>
            <pc:sldMk cId="1989112044" sldId="256"/>
            <ac:inkMk id="1058" creationId="{CF65AABE-477D-A69E-01CA-3998C7B4BC9B}"/>
          </ac:inkMkLst>
        </pc:inkChg>
        <pc:inkChg chg="add del mod">
          <ac:chgData name="Bruna Piereck" userId="972f0d8fc00eb79e" providerId="LiveId" clId="{1395BAE6-0B56-483B-86EB-C828254CC983}" dt="2023-03-03T13:06:32.979" v="1230"/>
          <ac:inkMkLst>
            <pc:docMk/>
            <pc:sldMk cId="1989112044" sldId="256"/>
            <ac:inkMk id="1059" creationId="{927FD220-9EE4-1A14-8275-B5C9DE1B0B4E}"/>
          </ac:inkMkLst>
        </pc:inkChg>
        <pc:inkChg chg="add del mod">
          <ac:chgData name="Bruna Piereck" userId="972f0d8fc00eb79e" providerId="LiveId" clId="{1395BAE6-0B56-483B-86EB-C828254CC983}" dt="2023-03-03T13:06:32.963" v="1223"/>
          <ac:inkMkLst>
            <pc:docMk/>
            <pc:sldMk cId="1989112044" sldId="256"/>
            <ac:inkMk id="1060" creationId="{9578708D-3BB2-4FB0-88FE-24529356AEF8}"/>
          </ac:inkMkLst>
        </pc:inkChg>
        <pc:inkChg chg="add del mod">
          <ac:chgData name="Bruna Piereck" userId="972f0d8fc00eb79e" providerId="LiveId" clId="{1395BAE6-0B56-483B-86EB-C828254CC983}" dt="2023-03-03T13:06:32.979" v="1232"/>
          <ac:inkMkLst>
            <pc:docMk/>
            <pc:sldMk cId="1989112044" sldId="256"/>
            <ac:inkMk id="1061" creationId="{44EF4598-4398-364F-2BCB-3BA81A9601B6}"/>
          </ac:inkMkLst>
        </pc:inkChg>
        <pc:inkChg chg="add del mod">
          <ac:chgData name="Bruna Piereck" userId="972f0d8fc00eb79e" providerId="LiveId" clId="{1395BAE6-0B56-483B-86EB-C828254CC983}" dt="2023-03-03T13:06:32.963" v="1221"/>
          <ac:inkMkLst>
            <pc:docMk/>
            <pc:sldMk cId="1989112044" sldId="256"/>
            <ac:inkMk id="1062" creationId="{A9589575-229A-C8C8-302B-3F6DE6DB87AE}"/>
          </ac:inkMkLst>
        </pc:inkChg>
        <pc:inkChg chg="add">
          <ac:chgData name="Bruna Piereck" userId="972f0d8fc00eb79e" providerId="LiveId" clId="{1395BAE6-0B56-483B-86EB-C828254CC983}" dt="2023-03-03T13:06:40.335" v="1235" actId="9405"/>
          <ac:inkMkLst>
            <pc:docMk/>
            <pc:sldMk cId="1989112044" sldId="256"/>
            <ac:inkMk id="1064" creationId="{C778FE00-CE9B-74DF-B80F-C06C305F4022}"/>
          </ac:inkMkLst>
        </pc:inkChg>
        <pc:inkChg chg="add">
          <ac:chgData name="Bruna Piereck" userId="972f0d8fc00eb79e" providerId="LiveId" clId="{1395BAE6-0B56-483B-86EB-C828254CC983}" dt="2023-03-03T13:06:42.148" v="1236" actId="9405"/>
          <ac:inkMkLst>
            <pc:docMk/>
            <pc:sldMk cId="1989112044" sldId="256"/>
            <ac:inkMk id="1065" creationId="{44319F8A-BD82-B549-EB7F-E9FDB0015A9A}"/>
          </ac:inkMkLst>
        </pc:inkChg>
        <pc:inkChg chg="add">
          <ac:chgData name="Bruna Piereck" userId="972f0d8fc00eb79e" providerId="LiveId" clId="{1395BAE6-0B56-483B-86EB-C828254CC983}" dt="2023-03-03T13:06:44.012" v="1237" actId="9405"/>
          <ac:inkMkLst>
            <pc:docMk/>
            <pc:sldMk cId="1989112044" sldId="256"/>
            <ac:inkMk id="1066" creationId="{7BF88962-5707-1F70-193E-B43AE81B3CB1}"/>
          </ac:inkMkLst>
        </pc:inkChg>
        <pc:inkChg chg="add del mod">
          <ac:chgData name="Bruna Piereck" userId="972f0d8fc00eb79e" providerId="LiveId" clId="{1395BAE6-0B56-483B-86EB-C828254CC983}" dt="2023-03-03T13:06:55.544" v="1253" actId="9405"/>
          <ac:inkMkLst>
            <pc:docMk/>
            <pc:sldMk cId="1989112044" sldId="256"/>
            <ac:inkMk id="1067" creationId="{48704D9D-2123-9A40-52D3-E7D88FE972B5}"/>
          </ac:inkMkLst>
        </pc:inkChg>
        <pc:inkChg chg="add del mod">
          <ac:chgData name="Bruna Piereck" userId="972f0d8fc00eb79e" providerId="LiveId" clId="{1395BAE6-0B56-483B-86EB-C828254CC983}" dt="2023-03-03T13:06:55.252" v="1252" actId="9405"/>
          <ac:inkMkLst>
            <pc:docMk/>
            <pc:sldMk cId="1989112044" sldId="256"/>
            <ac:inkMk id="1068" creationId="{51897A7F-08F6-910A-3058-D438A219CC79}"/>
          </ac:inkMkLst>
        </pc:inkChg>
        <pc:inkChg chg="add del mod">
          <ac:chgData name="Bruna Piereck" userId="972f0d8fc00eb79e" providerId="LiveId" clId="{1395BAE6-0B56-483B-86EB-C828254CC983}" dt="2023-03-03T13:06:54.958" v="1251" actId="9405"/>
          <ac:inkMkLst>
            <pc:docMk/>
            <pc:sldMk cId="1989112044" sldId="256"/>
            <ac:inkMk id="1069" creationId="{785A6DF0-10A4-0133-BB1B-E382D0BC7A23}"/>
          </ac:inkMkLst>
        </pc:inkChg>
        <pc:inkChg chg="add del mod">
          <ac:chgData name="Bruna Piereck" userId="972f0d8fc00eb79e" providerId="LiveId" clId="{1395BAE6-0B56-483B-86EB-C828254CC983}" dt="2023-03-03T13:06:54.573" v="1250" actId="9405"/>
          <ac:inkMkLst>
            <pc:docMk/>
            <pc:sldMk cId="1989112044" sldId="256"/>
            <ac:inkMk id="1070" creationId="{5AD9A7D1-9524-DB7F-77BC-29C545C27780}"/>
          </ac:inkMkLst>
        </pc:inkChg>
        <pc:inkChg chg="add del mod">
          <ac:chgData name="Bruna Piereck" userId="972f0d8fc00eb79e" providerId="LiveId" clId="{1395BAE6-0B56-483B-86EB-C828254CC983}" dt="2023-03-03T13:06:54.339" v="1249" actId="9405"/>
          <ac:inkMkLst>
            <pc:docMk/>
            <pc:sldMk cId="1989112044" sldId="256"/>
            <ac:inkMk id="1071" creationId="{CB1D1812-C3BF-EBCB-E461-6BC3CBFD48AD}"/>
          </ac:inkMkLst>
        </pc:inkChg>
        <pc:inkChg chg="add del mod">
          <ac:chgData name="Bruna Piereck" userId="972f0d8fc00eb79e" providerId="LiveId" clId="{1395BAE6-0B56-483B-86EB-C828254CC983}" dt="2023-03-03T13:06:54.088" v="1248"/>
          <ac:inkMkLst>
            <pc:docMk/>
            <pc:sldMk cId="1989112044" sldId="256"/>
            <ac:inkMk id="1072" creationId="{EB28D429-DC09-F3B8-070E-A3F5F94E9686}"/>
          </ac:inkMkLst>
        </pc:inkChg>
        <pc:inkChg chg="add del">
          <ac:chgData name="Bruna Piereck" userId="972f0d8fc00eb79e" providerId="LiveId" clId="{1395BAE6-0B56-483B-86EB-C828254CC983}" dt="2023-03-03T13:06:53.681" v="1245" actId="9405"/>
          <ac:inkMkLst>
            <pc:docMk/>
            <pc:sldMk cId="1989112044" sldId="256"/>
            <ac:inkMk id="1073" creationId="{9C9382F7-1830-010B-3DEE-173156A74486}"/>
          </ac:inkMkLst>
        </pc:inkChg>
        <pc:inkChg chg="add mod">
          <ac:chgData name="Bruna Piereck" userId="972f0d8fc00eb79e" providerId="LiveId" clId="{1395BAE6-0B56-483B-86EB-C828254CC983}" dt="2023-03-03T13:07:02.676" v="1258"/>
          <ac:inkMkLst>
            <pc:docMk/>
            <pc:sldMk cId="1989112044" sldId="256"/>
            <ac:inkMk id="1075" creationId="{11530FC0-4A47-068C-53B7-948C8A68016E}"/>
          </ac:inkMkLst>
        </pc:inkChg>
        <pc:inkChg chg="add mod">
          <ac:chgData name="Bruna Piereck" userId="972f0d8fc00eb79e" providerId="LiveId" clId="{1395BAE6-0B56-483B-86EB-C828254CC983}" dt="2023-03-03T13:07:02.676" v="1258"/>
          <ac:inkMkLst>
            <pc:docMk/>
            <pc:sldMk cId="1989112044" sldId="256"/>
            <ac:inkMk id="1076" creationId="{406ECB8F-4A07-F2F8-7979-7F25333D27DE}"/>
          </ac:inkMkLst>
        </pc:inkChg>
        <pc:inkChg chg="add mod">
          <ac:chgData name="Bruna Piereck" userId="972f0d8fc00eb79e" providerId="LiveId" clId="{1395BAE6-0B56-483B-86EB-C828254CC983}" dt="2023-03-03T13:07:02.676" v="1258"/>
          <ac:inkMkLst>
            <pc:docMk/>
            <pc:sldMk cId="1989112044" sldId="256"/>
            <ac:inkMk id="1077" creationId="{8B3CE69D-2567-6EA3-FBA4-9B47A7ADDA4E}"/>
          </ac:inkMkLst>
        </pc:inkChg>
        <pc:inkChg chg="add mod">
          <ac:chgData name="Bruna Piereck" userId="972f0d8fc00eb79e" providerId="LiveId" clId="{1395BAE6-0B56-483B-86EB-C828254CC983}" dt="2023-03-03T13:07:02.676" v="1258"/>
          <ac:inkMkLst>
            <pc:docMk/>
            <pc:sldMk cId="1989112044" sldId="256"/>
            <ac:inkMk id="1078" creationId="{C173687D-3203-23E8-CCB5-8C349E37FD38}"/>
          </ac:inkMkLst>
        </pc:inkChg>
        <pc:inkChg chg="add">
          <ac:chgData name="Bruna Piereck" userId="972f0d8fc00eb79e" providerId="LiveId" clId="{1395BAE6-0B56-483B-86EB-C828254CC983}" dt="2023-03-03T13:07:17.972" v="1259" actId="9405"/>
          <ac:inkMkLst>
            <pc:docMk/>
            <pc:sldMk cId="1989112044" sldId="256"/>
            <ac:inkMk id="1080" creationId="{3956A085-2B6E-E035-299F-66F94B4F351A}"/>
          </ac:inkMkLst>
        </pc:inkChg>
        <pc:inkChg chg="add">
          <ac:chgData name="Bruna Piereck" userId="972f0d8fc00eb79e" providerId="LiveId" clId="{1395BAE6-0B56-483B-86EB-C828254CC983}" dt="2023-03-03T13:07:20.078" v="1260" actId="9405"/>
          <ac:inkMkLst>
            <pc:docMk/>
            <pc:sldMk cId="1989112044" sldId="256"/>
            <ac:inkMk id="1081" creationId="{1B67B6BF-0F72-907D-2347-2C38757A24DD}"/>
          </ac:inkMkLst>
        </pc:inkChg>
        <pc:inkChg chg="mod">
          <ac:chgData name="Bruna Piereck" userId="972f0d8fc00eb79e" providerId="LiveId" clId="{1395BAE6-0B56-483B-86EB-C828254CC983}" dt="2023-02-28T15:49:01.298" v="29" actId="164"/>
          <ac:inkMkLst>
            <pc:docMk/>
            <pc:sldMk cId="1989112044" sldId="256"/>
            <ac:inkMk id="1118" creationId="{69ECFD96-7F10-14A7-5E3F-17DA89440251}"/>
          </ac:inkMkLst>
        </pc:inkChg>
        <pc:inkChg chg="mod">
          <ac:chgData name="Bruna Piereck" userId="972f0d8fc00eb79e" providerId="LiveId" clId="{1395BAE6-0B56-483B-86EB-C828254CC983}" dt="2023-02-28T15:49:01.298" v="29" actId="164"/>
          <ac:inkMkLst>
            <pc:docMk/>
            <pc:sldMk cId="1989112044" sldId="256"/>
            <ac:inkMk id="1121" creationId="{C9682AE1-21B8-1CF4-5E69-229D0F5710E4}"/>
          </ac:inkMkLst>
        </pc:inkChg>
        <pc:inkChg chg="mod">
          <ac:chgData name="Bruna Piereck" userId="972f0d8fc00eb79e" providerId="LiveId" clId="{1395BAE6-0B56-483B-86EB-C828254CC983}" dt="2023-02-28T15:49:01.298" v="29" actId="164"/>
          <ac:inkMkLst>
            <pc:docMk/>
            <pc:sldMk cId="1989112044" sldId="256"/>
            <ac:inkMk id="1136" creationId="{AA0E3F1C-800D-8692-9E84-32DE424AF0B6}"/>
          </ac:inkMkLst>
        </pc:inkChg>
        <pc:inkChg chg="mod">
          <ac:chgData name="Bruna Piereck" userId="972f0d8fc00eb79e" providerId="LiveId" clId="{1395BAE6-0B56-483B-86EB-C828254CC983}" dt="2023-02-28T15:49:01.298" v="29" actId="164"/>
          <ac:inkMkLst>
            <pc:docMk/>
            <pc:sldMk cId="1989112044" sldId="256"/>
            <ac:inkMk id="1139" creationId="{998FF32A-F790-C38A-10C4-B0371C6A6B32}"/>
          </ac:inkMkLst>
        </pc:inkChg>
        <pc:inkChg chg="mod">
          <ac:chgData name="Bruna Piereck" userId="972f0d8fc00eb79e" providerId="LiveId" clId="{1395BAE6-0B56-483B-86EB-C828254CC983}" dt="2023-02-28T15:49:01.298" v="29" actId="164"/>
          <ac:inkMkLst>
            <pc:docMk/>
            <pc:sldMk cId="1989112044" sldId="256"/>
            <ac:inkMk id="1140" creationId="{E80AD863-9E79-98AB-A006-629879CF0D95}"/>
          </ac:inkMkLst>
        </pc:inkChg>
        <pc:inkChg chg="mod">
          <ac:chgData name="Bruna Piereck" userId="972f0d8fc00eb79e" providerId="LiveId" clId="{1395BAE6-0B56-483B-86EB-C828254CC983}" dt="2023-02-28T15:49:01.298" v="29" actId="164"/>
          <ac:inkMkLst>
            <pc:docMk/>
            <pc:sldMk cId="1989112044" sldId="256"/>
            <ac:inkMk id="1146" creationId="{672845F2-8606-92E5-47E7-FCADE3A3A18C}"/>
          </ac:inkMkLst>
        </pc:inkChg>
        <pc:inkChg chg="mod">
          <ac:chgData name="Bruna Piereck" userId="972f0d8fc00eb79e" providerId="LiveId" clId="{1395BAE6-0B56-483B-86EB-C828254CC983}" dt="2023-02-28T15:49:01.298" v="29" actId="164"/>
          <ac:inkMkLst>
            <pc:docMk/>
            <pc:sldMk cId="1989112044" sldId="256"/>
            <ac:inkMk id="1149" creationId="{FBD9F3CD-1430-9D2F-03EF-576795BB8BDB}"/>
          </ac:inkMkLst>
        </pc:inkChg>
        <pc:inkChg chg="mod">
          <ac:chgData name="Bruna Piereck" userId="972f0d8fc00eb79e" providerId="LiveId" clId="{1395BAE6-0B56-483B-86EB-C828254CC983}" dt="2023-03-01T10:13:59.217" v="35" actId="1076"/>
          <ac:inkMkLst>
            <pc:docMk/>
            <pc:sldMk cId="1989112044" sldId="256"/>
            <ac:inkMk id="1165" creationId="{AA4BC4CE-FD4D-DCAC-3A31-33BE1BAD3EB8}"/>
          </ac:inkMkLst>
        </pc:inkChg>
        <pc:inkChg chg="mod">
          <ac:chgData name="Bruna Piereck" userId="972f0d8fc00eb79e" providerId="LiveId" clId="{1395BAE6-0B56-483B-86EB-C828254CC983}" dt="2023-02-28T15:49:01.298" v="29" actId="164"/>
          <ac:inkMkLst>
            <pc:docMk/>
            <pc:sldMk cId="1989112044" sldId="256"/>
            <ac:inkMk id="1178" creationId="{C67FF4EF-D4CA-6D30-B447-B521A5022E6F}"/>
          </ac:inkMkLst>
        </pc:inkChg>
        <pc:inkChg chg="mod">
          <ac:chgData name="Bruna Piereck" userId="972f0d8fc00eb79e" providerId="LiveId" clId="{1395BAE6-0B56-483B-86EB-C828254CC983}" dt="2023-02-28T15:48:50.731" v="27" actId="164"/>
          <ac:inkMkLst>
            <pc:docMk/>
            <pc:sldMk cId="1989112044" sldId="256"/>
            <ac:inkMk id="1241" creationId="{6663220C-B5C4-7E0E-99B3-CB57624CC8BE}"/>
          </ac:inkMkLst>
        </pc:inkChg>
        <pc:inkChg chg="mod">
          <ac:chgData name="Bruna Piereck" userId="972f0d8fc00eb79e" providerId="LiveId" clId="{1395BAE6-0B56-483B-86EB-C828254CC983}" dt="2023-02-28T15:48:50.731" v="27" actId="164"/>
          <ac:inkMkLst>
            <pc:docMk/>
            <pc:sldMk cId="1989112044" sldId="256"/>
            <ac:inkMk id="1244" creationId="{24FC66C3-3B41-4B62-93E6-177D5F32E920}"/>
          </ac:inkMkLst>
        </pc:inkChg>
        <pc:inkChg chg="mod">
          <ac:chgData name="Bruna Piereck" userId="972f0d8fc00eb79e" providerId="LiveId" clId="{1395BAE6-0B56-483B-86EB-C828254CC983}" dt="2023-02-28T15:48:50.731" v="27" actId="164"/>
          <ac:inkMkLst>
            <pc:docMk/>
            <pc:sldMk cId="1989112044" sldId="256"/>
            <ac:inkMk id="1245" creationId="{F1B21F1C-D3E0-6A4A-B4D3-EC7A5D664F5E}"/>
          </ac:inkMkLst>
        </pc:inkChg>
        <pc:inkChg chg="mod">
          <ac:chgData name="Bruna Piereck" userId="972f0d8fc00eb79e" providerId="LiveId" clId="{1395BAE6-0B56-483B-86EB-C828254CC983}" dt="2023-02-28T15:48:50.731" v="27" actId="164"/>
          <ac:inkMkLst>
            <pc:docMk/>
            <pc:sldMk cId="1989112044" sldId="256"/>
            <ac:inkMk id="1250" creationId="{9407E3C5-8D0C-0BCE-E23C-427A50BDBDD2}"/>
          </ac:inkMkLst>
        </pc:inkChg>
        <pc:inkChg chg="mod">
          <ac:chgData name="Bruna Piereck" userId="972f0d8fc00eb79e" providerId="LiveId" clId="{1395BAE6-0B56-483B-86EB-C828254CC983}" dt="2023-02-28T15:48:50.731" v="27" actId="164"/>
          <ac:inkMkLst>
            <pc:docMk/>
            <pc:sldMk cId="1989112044" sldId="256"/>
            <ac:inkMk id="1253" creationId="{B9A97901-0307-ABA1-67AD-29B281473459}"/>
          </ac:inkMkLst>
        </pc:inkChg>
        <pc:inkChg chg="mod">
          <ac:chgData name="Bruna Piereck" userId="972f0d8fc00eb79e" providerId="LiveId" clId="{1395BAE6-0B56-483B-86EB-C828254CC983}" dt="2023-02-28T15:48:50.731" v="27" actId="164"/>
          <ac:inkMkLst>
            <pc:docMk/>
            <pc:sldMk cId="1989112044" sldId="256"/>
            <ac:inkMk id="1265" creationId="{95209298-9077-AEC6-2A21-B0EBC87C2E04}"/>
          </ac:inkMkLst>
        </pc:inkChg>
        <pc:inkChg chg="mod">
          <ac:chgData name="Bruna Piereck" userId="972f0d8fc00eb79e" providerId="LiveId" clId="{1395BAE6-0B56-483B-86EB-C828254CC983}" dt="2023-02-28T15:48:50.731" v="27" actId="164"/>
          <ac:inkMkLst>
            <pc:docMk/>
            <pc:sldMk cId="1989112044" sldId="256"/>
            <ac:inkMk id="1298" creationId="{E56BF67D-6568-7B76-A563-1A0591EC51B7}"/>
          </ac:inkMkLst>
        </pc:inkChg>
        <pc:inkChg chg="mod">
          <ac:chgData name="Bruna Piereck" userId="972f0d8fc00eb79e" providerId="LiveId" clId="{1395BAE6-0B56-483B-86EB-C828254CC983}" dt="2023-02-28T15:48:50.731" v="27" actId="164"/>
          <ac:inkMkLst>
            <pc:docMk/>
            <pc:sldMk cId="1989112044" sldId="256"/>
            <ac:inkMk id="1302" creationId="{147FDE91-8184-E770-BC93-8B14D1959E0E}"/>
          </ac:inkMkLst>
        </pc:inkChg>
        <pc:inkChg chg="mod">
          <ac:chgData name="Bruna Piereck" userId="972f0d8fc00eb79e" providerId="LiveId" clId="{1395BAE6-0B56-483B-86EB-C828254CC983}" dt="2023-02-28T15:48:50.731" v="27" actId="164"/>
          <ac:inkMkLst>
            <pc:docMk/>
            <pc:sldMk cId="1989112044" sldId="256"/>
            <ac:inkMk id="1303" creationId="{22A88554-AF78-2323-A157-C06EE93AEED2}"/>
          </ac:inkMkLst>
        </pc:inkChg>
        <pc:inkChg chg="add del">
          <ac:chgData name="Bruna Piereck" userId="972f0d8fc00eb79e" providerId="LiveId" clId="{1395BAE6-0B56-483B-86EB-C828254CC983}" dt="2023-03-03T13:03:21.857" v="1080" actId="9405"/>
          <ac:inkMkLst>
            <pc:docMk/>
            <pc:sldMk cId="1989112044" sldId="256"/>
            <ac:inkMk id="1344" creationId="{066F2ED8-4063-FD75-F9F3-8C58AAB5D2B4}"/>
          </ac:inkMkLst>
        </pc:inkChg>
        <pc:inkChg chg="add del">
          <ac:chgData name="Bruna Piereck" userId="972f0d8fc00eb79e" providerId="LiveId" clId="{1395BAE6-0B56-483B-86EB-C828254CC983}" dt="2023-03-03T13:03:21.644" v="1079" actId="9405"/>
          <ac:inkMkLst>
            <pc:docMk/>
            <pc:sldMk cId="1989112044" sldId="256"/>
            <ac:inkMk id="1345" creationId="{CF6FB0CA-1A69-43A0-4F3C-A08A85DA5205}"/>
          </ac:inkMkLst>
        </pc:inkChg>
        <pc:inkChg chg="add del">
          <ac:chgData name="Bruna Piereck" userId="972f0d8fc00eb79e" providerId="LiveId" clId="{1395BAE6-0B56-483B-86EB-C828254CC983}" dt="2023-03-03T13:03:21.373" v="1078" actId="9405"/>
          <ac:inkMkLst>
            <pc:docMk/>
            <pc:sldMk cId="1989112044" sldId="256"/>
            <ac:inkMk id="1346" creationId="{9E582F7D-7349-996A-0C76-5914E27ED3EA}"/>
          </ac:inkMkLst>
        </pc:inkChg>
        <pc:inkChg chg="add del">
          <ac:chgData name="Bruna Piereck" userId="972f0d8fc00eb79e" providerId="LiveId" clId="{1395BAE6-0B56-483B-86EB-C828254CC983}" dt="2023-03-03T13:03:26.922" v="1088" actId="9405"/>
          <ac:inkMkLst>
            <pc:docMk/>
            <pc:sldMk cId="1989112044" sldId="256"/>
            <ac:inkMk id="1347" creationId="{1A02E221-5ECC-7200-CD85-46F3B0C89C67}"/>
          </ac:inkMkLst>
        </pc:inkChg>
        <pc:inkChg chg="add del">
          <ac:chgData name="Bruna Piereck" userId="972f0d8fc00eb79e" providerId="LiveId" clId="{1395BAE6-0B56-483B-86EB-C828254CC983}" dt="2023-03-03T13:03:26.395" v="1087" actId="9405"/>
          <ac:inkMkLst>
            <pc:docMk/>
            <pc:sldMk cId="1989112044" sldId="256"/>
            <ac:inkMk id="1348" creationId="{C29ADECD-324A-5288-9D8C-A7310DD76890}"/>
          </ac:inkMkLst>
        </pc:inkChg>
        <pc:inkChg chg="add del">
          <ac:chgData name="Bruna Piereck" userId="972f0d8fc00eb79e" providerId="LiveId" clId="{1395BAE6-0B56-483B-86EB-C828254CC983}" dt="2023-03-03T13:03:26.207" v="1086" actId="9405"/>
          <ac:inkMkLst>
            <pc:docMk/>
            <pc:sldMk cId="1989112044" sldId="256"/>
            <ac:inkMk id="1349" creationId="{58616460-6AC9-433B-FF1A-5C95F3268AF8}"/>
          </ac:inkMkLst>
        </pc:inkChg>
        <pc:inkChg chg="add del">
          <ac:chgData name="Bruna Piereck" userId="972f0d8fc00eb79e" providerId="LiveId" clId="{1395BAE6-0B56-483B-86EB-C828254CC983}" dt="2023-03-03T13:03:26.002" v="1085" actId="9405"/>
          <ac:inkMkLst>
            <pc:docMk/>
            <pc:sldMk cId="1989112044" sldId="256"/>
            <ac:inkMk id="1350" creationId="{D0FC0886-4D36-55B7-BE1F-8DDB7774C64B}"/>
          </ac:inkMkLst>
        </pc:inkChg>
        <pc:inkChg chg="add del">
          <ac:chgData name="Bruna Piereck" userId="972f0d8fc00eb79e" providerId="LiveId" clId="{1395BAE6-0B56-483B-86EB-C828254CC983}" dt="2023-03-03T13:03:28.959" v="1090" actId="9405"/>
          <ac:inkMkLst>
            <pc:docMk/>
            <pc:sldMk cId="1989112044" sldId="256"/>
            <ac:inkMk id="1351" creationId="{1E97048C-25C5-354B-BA94-C11B8CEE7910}"/>
          </ac:inkMkLst>
        </pc:inkChg>
        <pc:inkChg chg="add">
          <ac:chgData name="Bruna Piereck" userId="972f0d8fc00eb79e" providerId="LiveId" clId="{1395BAE6-0B56-483B-86EB-C828254CC983}" dt="2023-03-03T13:03:30.113" v="1091" actId="9405"/>
          <ac:inkMkLst>
            <pc:docMk/>
            <pc:sldMk cId="1989112044" sldId="256"/>
            <ac:inkMk id="1352" creationId="{0CC46219-77C2-541F-D51A-138D12CB6310}"/>
          </ac:inkMkLst>
        </pc:inkChg>
        <pc:inkChg chg="add">
          <ac:chgData name="Bruna Piereck" userId="972f0d8fc00eb79e" providerId="LiveId" clId="{1395BAE6-0B56-483B-86EB-C828254CC983}" dt="2023-03-03T13:03:31.242" v="1092" actId="9405"/>
          <ac:inkMkLst>
            <pc:docMk/>
            <pc:sldMk cId="1989112044" sldId="256"/>
            <ac:inkMk id="1353" creationId="{2DA3FE73-E052-A7BE-CAFA-D3B2660E7488}"/>
          </ac:inkMkLst>
        </pc:inkChg>
        <pc:inkChg chg="add">
          <ac:chgData name="Bruna Piereck" userId="972f0d8fc00eb79e" providerId="LiveId" clId="{1395BAE6-0B56-483B-86EB-C828254CC983}" dt="2023-03-03T13:03:32.010" v="1093" actId="9405"/>
          <ac:inkMkLst>
            <pc:docMk/>
            <pc:sldMk cId="1989112044" sldId="256"/>
            <ac:inkMk id="1357" creationId="{E6A04D25-B436-0E00-4549-70EA980DE1B1}"/>
          </ac:inkMkLst>
        </pc:inkChg>
        <pc:inkChg chg="add">
          <ac:chgData name="Bruna Piereck" userId="972f0d8fc00eb79e" providerId="LiveId" clId="{1395BAE6-0B56-483B-86EB-C828254CC983}" dt="2023-03-03T13:03:32.722" v="1094" actId="9405"/>
          <ac:inkMkLst>
            <pc:docMk/>
            <pc:sldMk cId="1989112044" sldId="256"/>
            <ac:inkMk id="1358" creationId="{25E16EC1-F8CF-DAE3-0BD2-8D97D621C00F}"/>
          </ac:inkMkLst>
        </pc:inkChg>
        <pc:inkChg chg="add">
          <ac:chgData name="Bruna Piereck" userId="972f0d8fc00eb79e" providerId="LiveId" clId="{1395BAE6-0B56-483B-86EB-C828254CC983}" dt="2023-03-03T13:03:33.330" v="1095" actId="9405"/>
          <ac:inkMkLst>
            <pc:docMk/>
            <pc:sldMk cId="1989112044" sldId="256"/>
            <ac:inkMk id="1359" creationId="{BBA35AC9-3589-28FE-0C36-F155DAB2C978}"/>
          </ac:inkMkLst>
        </pc:inkChg>
        <pc:inkChg chg="add">
          <ac:chgData name="Bruna Piereck" userId="972f0d8fc00eb79e" providerId="LiveId" clId="{1395BAE6-0B56-483B-86EB-C828254CC983}" dt="2023-03-03T13:03:40.662" v="1096" actId="9405"/>
          <ac:inkMkLst>
            <pc:docMk/>
            <pc:sldMk cId="1989112044" sldId="256"/>
            <ac:inkMk id="1360" creationId="{3DB18E0D-C62F-BC58-1029-AF3BA31C7B6A}"/>
          </ac:inkMkLst>
        </pc:inkChg>
        <pc:inkChg chg="add">
          <ac:chgData name="Bruna Piereck" userId="972f0d8fc00eb79e" providerId="LiveId" clId="{1395BAE6-0B56-483B-86EB-C828254CC983}" dt="2023-03-03T13:03:42.364" v="1097" actId="9405"/>
          <ac:inkMkLst>
            <pc:docMk/>
            <pc:sldMk cId="1989112044" sldId="256"/>
            <ac:inkMk id="1361" creationId="{5947A2AB-EBA9-DCEC-127E-0868CFF282A7}"/>
          </ac:inkMkLst>
        </pc:inkChg>
        <pc:inkChg chg="add del">
          <ac:chgData name="Bruna Piereck" userId="972f0d8fc00eb79e" providerId="LiveId" clId="{1395BAE6-0B56-483B-86EB-C828254CC983}" dt="2023-03-03T13:03:45.548" v="1099" actId="9405"/>
          <ac:inkMkLst>
            <pc:docMk/>
            <pc:sldMk cId="1989112044" sldId="256"/>
            <ac:inkMk id="1362" creationId="{CAB4251D-1F56-52CD-EAFA-7095038D9F6D}"/>
          </ac:inkMkLst>
        </pc:inkChg>
        <pc:inkChg chg="add">
          <ac:chgData name="Bruna Piereck" userId="972f0d8fc00eb79e" providerId="LiveId" clId="{1395BAE6-0B56-483B-86EB-C828254CC983}" dt="2023-03-03T13:03:46.421" v="1100" actId="9405"/>
          <ac:inkMkLst>
            <pc:docMk/>
            <pc:sldMk cId="1989112044" sldId="256"/>
            <ac:inkMk id="1363" creationId="{28818C88-566F-A900-1364-BBD1A0D76FB2}"/>
          </ac:inkMkLst>
        </pc:inkChg>
        <pc:inkChg chg="add">
          <ac:chgData name="Bruna Piereck" userId="972f0d8fc00eb79e" providerId="LiveId" clId="{1395BAE6-0B56-483B-86EB-C828254CC983}" dt="2023-03-03T13:03:46.965" v="1101" actId="9405"/>
          <ac:inkMkLst>
            <pc:docMk/>
            <pc:sldMk cId="1989112044" sldId="256"/>
            <ac:inkMk id="1364" creationId="{4AC9EEFA-3DB0-E678-20E7-182BD0DAC392}"/>
          </ac:inkMkLst>
        </pc:inkChg>
        <pc:inkChg chg="add">
          <ac:chgData name="Bruna Piereck" userId="972f0d8fc00eb79e" providerId="LiveId" clId="{1395BAE6-0B56-483B-86EB-C828254CC983}" dt="2023-03-03T13:03:47.462" v="1102" actId="9405"/>
          <ac:inkMkLst>
            <pc:docMk/>
            <pc:sldMk cId="1989112044" sldId="256"/>
            <ac:inkMk id="1365" creationId="{8905E2FE-20B5-90B8-5774-19DF54BADC3B}"/>
          </ac:inkMkLst>
        </pc:inkChg>
        <pc:inkChg chg="add">
          <ac:chgData name="Bruna Piereck" userId="972f0d8fc00eb79e" providerId="LiveId" clId="{1395BAE6-0B56-483B-86EB-C828254CC983}" dt="2023-03-03T13:03:47.843" v="1103" actId="9405"/>
          <ac:inkMkLst>
            <pc:docMk/>
            <pc:sldMk cId="1989112044" sldId="256"/>
            <ac:inkMk id="1366" creationId="{6BA50B7A-4C9F-00B6-7DCE-4C3674082BA3}"/>
          </ac:inkMkLst>
        </pc:inkChg>
        <pc:inkChg chg="add">
          <ac:chgData name="Bruna Piereck" userId="972f0d8fc00eb79e" providerId="LiveId" clId="{1395BAE6-0B56-483B-86EB-C828254CC983}" dt="2023-03-03T13:03:48.511" v="1104" actId="9405"/>
          <ac:inkMkLst>
            <pc:docMk/>
            <pc:sldMk cId="1989112044" sldId="256"/>
            <ac:inkMk id="1367" creationId="{ED454EA0-E9D1-7F97-F59C-3D4A3F6C7F7D}"/>
          </ac:inkMkLst>
        </pc:inkChg>
        <pc:inkChg chg="add">
          <ac:chgData name="Bruna Piereck" userId="972f0d8fc00eb79e" providerId="LiveId" clId="{1395BAE6-0B56-483B-86EB-C828254CC983}" dt="2023-03-03T13:03:48.970" v="1105" actId="9405"/>
          <ac:inkMkLst>
            <pc:docMk/>
            <pc:sldMk cId="1989112044" sldId="256"/>
            <ac:inkMk id="1368" creationId="{1D91C94C-7B18-17C3-1C91-2F85EABBB32B}"/>
          </ac:inkMkLst>
        </pc:inkChg>
        <pc:inkChg chg="add">
          <ac:chgData name="Bruna Piereck" userId="972f0d8fc00eb79e" providerId="LiveId" clId="{1395BAE6-0B56-483B-86EB-C828254CC983}" dt="2023-03-03T13:03:49.484" v="1106" actId="9405"/>
          <ac:inkMkLst>
            <pc:docMk/>
            <pc:sldMk cId="1989112044" sldId="256"/>
            <ac:inkMk id="1369" creationId="{75A97FE7-D2DB-EF8B-B8E8-3F738023F53A}"/>
          </ac:inkMkLst>
        </pc:inkChg>
        <pc:inkChg chg="add">
          <ac:chgData name="Bruna Piereck" userId="972f0d8fc00eb79e" providerId="LiveId" clId="{1395BAE6-0B56-483B-86EB-C828254CC983}" dt="2023-03-03T13:03:49.975" v="1107" actId="9405"/>
          <ac:inkMkLst>
            <pc:docMk/>
            <pc:sldMk cId="1989112044" sldId="256"/>
            <ac:inkMk id="1370" creationId="{1198300A-F6BE-E2D2-719A-F8579702A58E}"/>
          </ac:inkMkLst>
        </pc:inkChg>
        <pc:inkChg chg="add">
          <ac:chgData name="Bruna Piereck" userId="972f0d8fc00eb79e" providerId="LiveId" clId="{1395BAE6-0B56-483B-86EB-C828254CC983}" dt="2023-03-03T13:03:54.022" v="1108" actId="9405"/>
          <ac:inkMkLst>
            <pc:docMk/>
            <pc:sldMk cId="1989112044" sldId="256"/>
            <ac:inkMk id="1371" creationId="{E31865BE-A5BF-DDA1-A3AB-4F283E34DE96}"/>
          </ac:inkMkLst>
        </pc:inkChg>
        <pc:inkChg chg="add">
          <ac:chgData name="Bruna Piereck" userId="972f0d8fc00eb79e" providerId="LiveId" clId="{1395BAE6-0B56-483B-86EB-C828254CC983}" dt="2023-03-03T13:03:57.739" v="1109" actId="9405"/>
          <ac:inkMkLst>
            <pc:docMk/>
            <pc:sldMk cId="1989112044" sldId="256"/>
            <ac:inkMk id="1372" creationId="{EBCFDCD2-8DE2-5665-A2A8-334F50C67D4E}"/>
          </ac:inkMkLst>
        </pc:inkChg>
        <pc:inkChg chg="add del">
          <ac:chgData name="Bruna Piereck" userId="972f0d8fc00eb79e" providerId="LiveId" clId="{1395BAE6-0B56-483B-86EB-C828254CC983}" dt="2023-03-03T13:04:00.232" v="1111" actId="9405"/>
          <ac:inkMkLst>
            <pc:docMk/>
            <pc:sldMk cId="1989112044" sldId="256"/>
            <ac:inkMk id="1373" creationId="{9685DB28-9E3B-C165-CAD8-FA842D4CE90B}"/>
          </ac:inkMkLst>
        </pc:inkChg>
        <pc:inkChg chg="add del">
          <ac:chgData name="Bruna Piereck" userId="972f0d8fc00eb79e" providerId="LiveId" clId="{1395BAE6-0B56-483B-86EB-C828254CC983}" dt="2023-03-03T13:04:02.318" v="1113" actId="9405"/>
          <ac:inkMkLst>
            <pc:docMk/>
            <pc:sldMk cId="1989112044" sldId="256"/>
            <ac:inkMk id="1374" creationId="{3391E1E2-BC2F-16A5-62DF-3685E83B21E2}"/>
          </ac:inkMkLst>
        </pc:inkChg>
        <pc:inkChg chg="add">
          <ac:chgData name="Bruna Piereck" userId="972f0d8fc00eb79e" providerId="LiveId" clId="{1395BAE6-0B56-483B-86EB-C828254CC983}" dt="2023-03-03T13:04:04.027" v="1114" actId="9405"/>
          <ac:inkMkLst>
            <pc:docMk/>
            <pc:sldMk cId="1989112044" sldId="256"/>
            <ac:inkMk id="1375" creationId="{D02F6B91-D4C3-A449-E6B8-259FE14CB044}"/>
          </ac:inkMkLst>
        </pc:inkChg>
        <pc:inkChg chg="add">
          <ac:chgData name="Bruna Piereck" userId="972f0d8fc00eb79e" providerId="LiveId" clId="{1395BAE6-0B56-483B-86EB-C828254CC983}" dt="2023-03-03T13:04:04.501" v="1115" actId="9405"/>
          <ac:inkMkLst>
            <pc:docMk/>
            <pc:sldMk cId="1989112044" sldId="256"/>
            <ac:inkMk id="1376" creationId="{30C13CEB-BBEB-9AEB-FDE4-93AD4F191451}"/>
          </ac:inkMkLst>
        </pc:inkChg>
        <pc:inkChg chg="add">
          <ac:chgData name="Bruna Piereck" userId="972f0d8fc00eb79e" providerId="LiveId" clId="{1395BAE6-0B56-483B-86EB-C828254CC983}" dt="2023-03-03T13:04:06.091" v="1116" actId="9405"/>
          <ac:inkMkLst>
            <pc:docMk/>
            <pc:sldMk cId="1989112044" sldId="256"/>
            <ac:inkMk id="1377" creationId="{AEF41F1D-1934-EB37-04CF-E7CA78395FB7}"/>
          </ac:inkMkLst>
        </pc:inkChg>
        <pc:inkChg chg="add">
          <ac:chgData name="Bruna Piereck" userId="972f0d8fc00eb79e" providerId="LiveId" clId="{1395BAE6-0B56-483B-86EB-C828254CC983}" dt="2023-03-03T13:04:08.566" v="1117" actId="9405"/>
          <ac:inkMkLst>
            <pc:docMk/>
            <pc:sldMk cId="1989112044" sldId="256"/>
            <ac:inkMk id="1378" creationId="{BA682558-A8A5-FFEB-80C2-5DBC8929F4B5}"/>
          </ac:inkMkLst>
        </pc:inkChg>
        <pc:inkChg chg="add">
          <ac:chgData name="Bruna Piereck" userId="972f0d8fc00eb79e" providerId="LiveId" clId="{1395BAE6-0B56-483B-86EB-C828254CC983}" dt="2023-03-03T13:04:09.453" v="1118" actId="9405"/>
          <ac:inkMkLst>
            <pc:docMk/>
            <pc:sldMk cId="1989112044" sldId="256"/>
            <ac:inkMk id="1379" creationId="{D12D2BF1-5AA2-BE2B-E994-B2013189C081}"/>
          </ac:inkMkLst>
        </pc:inkChg>
        <pc:inkChg chg="add">
          <ac:chgData name="Bruna Piereck" userId="972f0d8fc00eb79e" providerId="LiveId" clId="{1395BAE6-0B56-483B-86EB-C828254CC983}" dt="2023-03-03T13:04:10.520" v="1119" actId="9405"/>
          <ac:inkMkLst>
            <pc:docMk/>
            <pc:sldMk cId="1989112044" sldId="256"/>
            <ac:inkMk id="1380" creationId="{339323A7-DF21-1074-9D1C-9E60D79EB0BF}"/>
          </ac:inkMkLst>
        </pc:inkChg>
        <pc:inkChg chg="add">
          <ac:chgData name="Bruna Piereck" userId="972f0d8fc00eb79e" providerId="LiveId" clId="{1395BAE6-0B56-483B-86EB-C828254CC983}" dt="2023-03-03T13:04:10.937" v="1120" actId="9405"/>
          <ac:inkMkLst>
            <pc:docMk/>
            <pc:sldMk cId="1989112044" sldId="256"/>
            <ac:inkMk id="1381" creationId="{4936A67B-6DAC-3AEE-8D2B-CD6DF0E28639}"/>
          </ac:inkMkLst>
        </pc:inkChg>
        <pc:inkChg chg="add">
          <ac:chgData name="Bruna Piereck" userId="972f0d8fc00eb79e" providerId="LiveId" clId="{1395BAE6-0B56-483B-86EB-C828254CC983}" dt="2023-03-03T13:04:11.831" v="1121" actId="9405"/>
          <ac:inkMkLst>
            <pc:docMk/>
            <pc:sldMk cId="1989112044" sldId="256"/>
            <ac:inkMk id="1382" creationId="{6A1ED071-2805-0296-CC35-FA977EB2B047}"/>
          </ac:inkMkLst>
        </pc:inkChg>
        <pc:inkChg chg="add">
          <ac:chgData name="Bruna Piereck" userId="972f0d8fc00eb79e" providerId="LiveId" clId="{1395BAE6-0B56-483B-86EB-C828254CC983}" dt="2023-03-03T13:04:14.580" v="1122" actId="9405"/>
          <ac:inkMkLst>
            <pc:docMk/>
            <pc:sldMk cId="1989112044" sldId="256"/>
            <ac:inkMk id="1383" creationId="{4AD14F16-83EA-2DA2-854A-856B561E65EE}"/>
          </ac:inkMkLst>
        </pc:inkChg>
        <pc:inkChg chg="add">
          <ac:chgData name="Bruna Piereck" userId="972f0d8fc00eb79e" providerId="LiveId" clId="{1395BAE6-0B56-483B-86EB-C828254CC983}" dt="2023-03-03T13:04:15.425" v="1123" actId="9405"/>
          <ac:inkMkLst>
            <pc:docMk/>
            <pc:sldMk cId="1989112044" sldId="256"/>
            <ac:inkMk id="1384" creationId="{CAB7C613-ACA0-2EFD-15E2-6B107F7F1A31}"/>
          </ac:inkMkLst>
        </pc:inkChg>
        <pc:inkChg chg="add del">
          <ac:chgData name="Bruna Piereck" userId="972f0d8fc00eb79e" providerId="LiveId" clId="{1395BAE6-0B56-483B-86EB-C828254CC983}" dt="2023-03-03T13:04:20.838" v="1125" actId="9405"/>
          <ac:inkMkLst>
            <pc:docMk/>
            <pc:sldMk cId="1989112044" sldId="256"/>
            <ac:inkMk id="1385" creationId="{B188105B-ACCA-3272-08B1-1C8C50A3045E}"/>
          </ac:inkMkLst>
        </pc:inkChg>
        <pc:inkChg chg="add">
          <ac:chgData name="Bruna Piereck" userId="972f0d8fc00eb79e" providerId="LiveId" clId="{1395BAE6-0B56-483B-86EB-C828254CC983}" dt="2023-03-03T13:04:24.449" v="1126" actId="9405"/>
          <ac:inkMkLst>
            <pc:docMk/>
            <pc:sldMk cId="1989112044" sldId="256"/>
            <ac:inkMk id="1386" creationId="{106B6958-844F-CD66-7B9C-C52929CEC9BE}"/>
          </ac:inkMkLst>
        </pc:inkChg>
        <pc:inkChg chg="add del">
          <ac:chgData name="Bruna Piereck" userId="972f0d8fc00eb79e" providerId="LiveId" clId="{1395BAE6-0B56-483B-86EB-C828254CC983}" dt="2023-03-03T13:04:27.365" v="1128" actId="9405"/>
          <ac:inkMkLst>
            <pc:docMk/>
            <pc:sldMk cId="1989112044" sldId="256"/>
            <ac:inkMk id="1387" creationId="{E277804C-CC05-4147-2F66-2DAA11EB0E6B}"/>
          </ac:inkMkLst>
        </pc:inkChg>
        <pc:inkChg chg="add del">
          <ac:chgData name="Bruna Piereck" userId="972f0d8fc00eb79e" providerId="LiveId" clId="{1395BAE6-0B56-483B-86EB-C828254CC983}" dt="2023-03-03T13:04:57.164" v="1142" actId="9405"/>
          <ac:inkMkLst>
            <pc:docMk/>
            <pc:sldMk cId="1989112044" sldId="256"/>
            <ac:inkMk id="1388" creationId="{DD11C38A-E66B-9F1D-D69B-DD953A708F30}"/>
          </ac:inkMkLst>
        </pc:inkChg>
        <pc:inkChg chg="add del">
          <ac:chgData name="Bruna Piereck" userId="972f0d8fc00eb79e" providerId="LiveId" clId="{1395BAE6-0B56-483B-86EB-C828254CC983}" dt="2023-03-03T13:04:49.690" v="1139" actId="9405"/>
          <ac:inkMkLst>
            <pc:docMk/>
            <pc:sldMk cId="1989112044" sldId="256"/>
            <ac:inkMk id="1389" creationId="{2D21EF0C-C7E5-C461-4463-2C9CB91DD423}"/>
          </ac:inkMkLst>
        </pc:inkChg>
        <pc:inkChg chg="add del">
          <ac:chgData name="Bruna Piereck" userId="972f0d8fc00eb79e" providerId="LiveId" clId="{1395BAE6-0B56-483B-86EB-C828254CC983}" dt="2023-03-03T13:04:49.348" v="1138" actId="9405"/>
          <ac:inkMkLst>
            <pc:docMk/>
            <pc:sldMk cId="1989112044" sldId="256"/>
            <ac:inkMk id="1390" creationId="{02BEBF96-C170-B539-C54E-A477E225577A}"/>
          </ac:inkMkLst>
        </pc:inkChg>
        <pc:inkChg chg="add del">
          <ac:chgData name="Bruna Piereck" userId="972f0d8fc00eb79e" providerId="LiveId" clId="{1395BAE6-0B56-483B-86EB-C828254CC983}" dt="2023-03-03T13:04:49.067" v="1137" actId="9405"/>
          <ac:inkMkLst>
            <pc:docMk/>
            <pc:sldMk cId="1989112044" sldId="256"/>
            <ac:inkMk id="1391" creationId="{27179062-2847-F392-4D14-EDC82DF09584}"/>
          </ac:inkMkLst>
        </pc:inkChg>
        <pc:inkChg chg="add del">
          <ac:chgData name="Bruna Piereck" userId="972f0d8fc00eb79e" providerId="LiveId" clId="{1395BAE6-0B56-483B-86EB-C828254CC983}" dt="2023-03-03T13:04:48.779" v="1136" actId="9405"/>
          <ac:inkMkLst>
            <pc:docMk/>
            <pc:sldMk cId="1989112044" sldId="256"/>
            <ac:inkMk id="1392" creationId="{6F6EA64E-76E6-EDEA-2FC9-BC91EBBDAE5B}"/>
          </ac:inkMkLst>
        </pc:inkChg>
        <pc:inkChg chg="add del">
          <ac:chgData name="Bruna Piereck" userId="972f0d8fc00eb79e" providerId="LiveId" clId="{1395BAE6-0B56-483B-86EB-C828254CC983}" dt="2023-03-03T13:04:48.430" v="1135" actId="9405"/>
          <ac:inkMkLst>
            <pc:docMk/>
            <pc:sldMk cId="1989112044" sldId="256"/>
            <ac:inkMk id="1393" creationId="{785C45EA-987F-0278-22FF-6FC7F05FDCFB}"/>
          </ac:inkMkLst>
        </pc:inkChg>
        <pc:inkChg chg="add del">
          <ac:chgData name="Bruna Piereck" userId="972f0d8fc00eb79e" providerId="LiveId" clId="{1395BAE6-0B56-483B-86EB-C828254CC983}" dt="2023-03-03T13:04:56.833" v="1141" actId="9405"/>
          <ac:inkMkLst>
            <pc:docMk/>
            <pc:sldMk cId="1989112044" sldId="256"/>
            <ac:inkMk id="1394" creationId="{B782D513-5B7C-040D-EE09-FD007935CDF1}"/>
          </ac:inkMkLst>
        </pc:inkChg>
        <pc:inkChg chg="add del">
          <ac:chgData name="Bruna Piereck" userId="972f0d8fc00eb79e" providerId="LiveId" clId="{1395BAE6-0B56-483B-86EB-C828254CC983}" dt="2023-03-03T13:05:00.485" v="1144" actId="9405"/>
          <ac:inkMkLst>
            <pc:docMk/>
            <pc:sldMk cId="1989112044" sldId="256"/>
            <ac:inkMk id="1395" creationId="{54276B6A-0296-71F0-DEFF-78BF693410B8}"/>
          </ac:inkMkLst>
        </pc:inkChg>
        <pc:inkChg chg="add del">
          <ac:chgData name="Bruna Piereck" userId="972f0d8fc00eb79e" providerId="LiveId" clId="{1395BAE6-0B56-483B-86EB-C828254CC983}" dt="2023-03-03T13:05:18.265" v="1158" actId="9405"/>
          <ac:inkMkLst>
            <pc:docMk/>
            <pc:sldMk cId="1989112044" sldId="256"/>
            <ac:inkMk id="1396" creationId="{E0199812-9F5C-7844-E957-D4139FE5F632}"/>
          </ac:inkMkLst>
        </pc:inkChg>
        <pc:inkChg chg="add del">
          <ac:chgData name="Bruna Piereck" userId="972f0d8fc00eb79e" providerId="LiveId" clId="{1395BAE6-0B56-483B-86EB-C828254CC983}" dt="2023-03-03T13:05:17.955" v="1157" actId="9405"/>
          <ac:inkMkLst>
            <pc:docMk/>
            <pc:sldMk cId="1989112044" sldId="256"/>
            <ac:inkMk id="1397" creationId="{610A0B25-F0F8-03FF-2718-BBE13DAC8C2D}"/>
          </ac:inkMkLst>
        </pc:inkChg>
        <pc:inkChg chg="add del">
          <ac:chgData name="Bruna Piereck" userId="972f0d8fc00eb79e" providerId="LiveId" clId="{1395BAE6-0B56-483B-86EB-C828254CC983}" dt="2023-03-03T13:05:17.706" v="1156" actId="9405"/>
          <ac:inkMkLst>
            <pc:docMk/>
            <pc:sldMk cId="1989112044" sldId="256"/>
            <ac:inkMk id="1398" creationId="{5E4A84DE-3FDA-818A-A195-13F1A9D7A807}"/>
          </ac:inkMkLst>
        </pc:inkChg>
        <pc:inkChg chg="add del">
          <ac:chgData name="Bruna Piereck" userId="972f0d8fc00eb79e" providerId="LiveId" clId="{1395BAE6-0B56-483B-86EB-C828254CC983}" dt="2023-03-03T13:05:17.491" v="1155" actId="9405"/>
          <ac:inkMkLst>
            <pc:docMk/>
            <pc:sldMk cId="1989112044" sldId="256"/>
            <ac:inkMk id="1399" creationId="{1CD25950-D4C6-B041-5DC7-3FCC254B08C7}"/>
          </ac:inkMkLst>
        </pc:inkChg>
        <pc:inkChg chg="add del">
          <ac:chgData name="Bruna Piereck" userId="972f0d8fc00eb79e" providerId="LiveId" clId="{1395BAE6-0B56-483B-86EB-C828254CC983}" dt="2023-03-03T13:05:17.258" v="1154" actId="9405"/>
          <ac:inkMkLst>
            <pc:docMk/>
            <pc:sldMk cId="1989112044" sldId="256"/>
            <ac:inkMk id="1400" creationId="{675C1AC6-46AF-8A81-A54C-115E77A507C3}"/>
          </ac:inkMkLst>
        </pc:inkChg>
        <pc:inkChg chg="add del">
          <ac:chgData name="Bruna Piereck" userId="972f0d8fc00eb79e" providerId="LiveId" clId="{1395BAE6-0B56-483B-86EB-C828254CC983}" dt="2023-03-03T13:05:17.076" v="1153" actId="9405"/>
          <ac:inkMkLst>
            <pc:docMk/>
            <pc:sldMk cId="1989112044" sldId="256"/>
            <ac:inkMk id="1401" creationId="{F577AB4E-2CC3-CAF2-D3CB-5CE14BB375EF}"/>
          </ac:inkMkLst>
        </pc:inkChg>
        <pc:inkChg chg="add del">
          <ac:chgData name="Bruna Piereck" userId="972f0d8fc00eb79e" providerId="LiveId" clId="{1395BAE6-0B56-483B-86EB-C828254CC983}" dt="2023-03-03T13:05:16.806" v="1152" actId="9405"/>
          <ac:inkMkLst>
            <pc:docMk/>
            <pc:sldMk cId="1989112044" sldId="256"/>
            <ac:inkMk id="1402" creationId="{26E72F55-8E09-1FAF-4C3A-DEBDDB5F2B67}"/>
          </ac:inkMkLst>
        </pc:inkChg>
        <pc:inkChg chg="add del">
          <ac:chgData name="Bruna Piereck" userId="972f0d8fc00eb79e" providerId="LiveId" clId="{1395BAE6-0B56-483B-86EB-C828254CC983}" dt="2023-03-03T13:05:27.156" v="1160" actId="9405"/>
          <ac:inkMkLst>
            <pc:docMk/>
            <pc:sldMk cId="1989112044" sldId="256"/>
            <ac:inkMk id="1403" creationId="{B6844105-BC54-4269-BF98-7C7A203234D2}"/>
          </ac:inkMkLst>
        </pc:inkChg>
        <pc:inkChg chg="add del">
          <ac:chgData name="Bruna Piereck" userId="972f0d8fc00eb79e" providerId="LiveId" clId="{1395BAE6-0B56-483B-86EB-C828254CC983}" dt="2023-03-03T13:05:32.577" v="1162" actId="9405"/>
          <ac:inkMkLst>
            <pc:docMk/>
            <pc:sldMk cId="1989112044" sldId="256"/>
            <ac:inkMk id="1404" creationId="{8D2BB0B7-2370-DA7F-090B-592FC0455DE3}"/>
          </ac:inkMkLst>
        </pc:inkChg>
        <pc:inkChg chg="add">
          <ac:chgData name="Bruna Piereck" userId="972f0d8fc00eb79e" providerId="LiveId" clId="{1395BAE6-0B56-483B-86EB-C828254CC983}" dt="2023-03-03T13:05:34.382" v="1163" actId="9405"/>
          <ac:inkMkLst>
            <pc:docMk/>
            <pc:sldMk cId="1989112044" sldId="256"/>
            <ac:inkMk id="1405" creationId="{3D2BCD71-308E-F1D4-D91E-9543F2ECCE7A}"/>
          </ac:inkMkLst>
        </pc:inkChg>
        <pc:inkChg chg="add del">
          <ac:chgData name="Bruna Piereck" userId="972f0d8fc00eb79e" providerId="LiveId" clId="{1395BAE6-0B56-483B-86EB-C828254CC983}" dt="2023-03-03T13:05:38.886" v="1165" actId="9405"/>
          <ac:inkMkLst>
            <pc:docMk/>
            <pc:sldMk cId="1989112044" sldId="256"/>
            <ac:inkMk id="1406" creationId="{1F9CA6F1-0D2F-5D18-3623-B29D8802C884}"/>
          </ac:inkMkLst>
        </pc:inkChg>
        <pc:inkChg chg="add">
          <ac:chgData name="Bruna Piereck" userId="972f0d8fc00eb79e" providerId="LiveId" clId="{1395BAE6-0B56-483B-86EB-C828254CC983}" dt="2023-03-03T13:05:44.770" v="1166" actId="9405"/>
          <ac:inkMkLst>
            <pc:docMk/>
            <pc:sldMk cId="1989112044" sldId="256"/>
            <ac:inkMk id="1407" creationId="{97E26CC6-F837-F679-A884-8D9EBA3E1492}"/>
          </ac:inkMkLst>
        </pc:inkChg>
      </pc:sldChg>
      <pc:sldChg chg="addSp delSp modSp new add del mod setBg">
        <pc:chgData name="Bruna Piereck" userId="972f0d8fc00eb79e" providerId="LiveId" clId="{1395BAE6-0B56-483B-86EB-C828254CC983}" dt="2023-03-03T11:09:42.079" v="174" actId="47"/>
        <pc:sldMkLst>
          <pc:docMk/>
          <pc:sldMk cId="2385523145" sldId="257"/>
        </pc:sldMkLst>
        <pc:spChg chg="add del">
          <ac:chgData name="Bruna Piereck" userId="972f0d8fc00eb79e" providerId="LiveId" clId="{1395BAE6-0B56-483B-86EB-C828254CC983}" dt="2023-03-01T15:21:11.422" v="37" actId="478"/>
          <ac:spMkLst>
            <pc:docMk/>
            <pc:sldMk cId="2385523145" sldId="257"/>
            <ac:spMk id="3" creationId="{B7A6F6C2-1273-05F1-0999-2A916381ACCD}"/>
          </ac:spMkLst>
        </pc:spChg>
        <pc:spChg chg="add del mod ord">
          <ac:chgData name="Bruna Piereck" userId="972f0d8fc00eb79e" providerId="LiveId" clId="{1395BAE6-0B56-483B-86EB-C828254CC983}" dt="2023-03-01T15:22:03.272" v="62" actId="21"/>
          <ac:spMkLst>
            <pc:docMk/>
            <pc:sldMk cId="2385523145" sldId="257"/>
            <ac:spMk id="8" creationId="{9625F64E-BFFC-241A-A3BA-6DF7E2F711CC}"/>
          </ac:spMkLst>
        </pc:spChg>
        <pc:spChg chg="add del">
          <ac:chgData name="Bruna Piereck" userId="972f0d8fc00eb79e" providerId="LiveId" clId="{1395BAE6-0B56-483B-86EB-C828254CC983}" dt="2023-03-01T15:58:08.105" v="67" actId="22"/>
          <ac:spMkLst>
            <pc:docMk/>
            <pc:sldMk cId="2385523145" sldId="257"/>
            <ac:spMk id="11" creationId="{F1BC62B4-3AEE-CA8B-0D9C-577C233AD900}"/>
          </ac:spMkLst>
        </pc:spChg>
        <pc:spChg chg="add">
          <ac:chgData name="Bruna Piereck" userId="972f0d8fc00eb79e" providerId="LiveId" clId="{1395BAE6-0B56-483B-86EB-C828254CC983}" dt="2023-03-03T11:06:40.974" v="128" actId="26606"/>
          <ac:spMkLst>
            <pc:docMk/>
            <pc:sldMk cId="2385523145" sldId="257"/>
            <ac:spMk id="54" creationId="{B670DBD5-770C-4383-9F54-5B86E86BD5BB}"/>
          </ac:spMkLst>
        </pc:spChg>
        <pc:grpChg chg="del mod">
          <ac:chgData name="Bruna Piereck" userId="972f0d8fc00eb79e" providerId="LiveId" clId="{1395BAE6-0B56-483B-86EB-C828254CC983}" dt="2023-03-03T11:05:55.780" v="118"/>
          <ac:grpSpMkLst>
            <pc:docMk/>
            <pc:sldMk cId="2385523145" sldId="257"/>
            <ac:grpSpMk id="10" creationId="{C7A2213C-189F-1A50-BE96-786CA633F603}"/>
          </ac:grpSpMkLst>
        </pc:grpChg>
        <pc:grpChg chg="add del mod">
          <ac:chgData name="Bruna Piereck" userId="972f0d8fc00eb79e" providerId="LiveId" clId="{1395BAE6-0B56-483B-86EB-C828254CC983}" dt="2023-03-03T11:06:14.779" v="120"/>
          <ac:grpSpMkLst>
            <pc:docMk/>
            <pc:sldMk cId="2385523145" sldId="257"/>
            <ac:grpSpMk id="11" creationId="{1F0A257F-A7F7-64CC-32B1-ACD5464DF71F}"/>
          </ac:grpSpMkLst>
        </pc:grpChg>
        <pc:grpChg chg="mod">
          <ac:chgData name="Bruna Piereck" userId="972f0d8fc00eb79e" providerId="LiveId" clId="{1395BAE6-0B56-483B-86EB-C828254CC983}" dt="2023-03-03T11:05:18.554" v="95"/>
          <ac:grpSpMkLst>
            <pc:docMk/>
            <pc:sldMk cId="2385523145" sldId="257"/>
            <ac:grpSpMk id="16" creationId="{001CA210-E26F-2ABA-4B7A-537C0BD7166A}"/>
          </ac:grpSpMkLst>
        </pc:grpChg>
        <pc:grpChg chg="add del mod">
          <ac:chgData name="Bruna Piereck" userId="972f0d8fc00eb79e" providerId="LiveId" clId="{1395BAE6-0B56-483B-86EB-C828254CC983}" dt="2023-03-03T11:05:18.554" v="95"/>
          <ac:grpSpMkLst>
            <pc:docMk/>
            <pc:sldMk cId="2385523145" sldId="257"/>
            <ac:grpSpMk id="17" creationId="{725EAD86-C281-C0E7-1CC1-635A648504BF}"/>
          </ac:grpSpMkLst>
        </pc:grpChg>
        <pc:grpChg chg="mod">
          <ac:chgData name="Bruna Piereck" userId="972f0d8fc00eb79e" providerId="LiveId" clId="{1395BAE6-0B56-483B-86EB-C828254CC983}" dt="2023-03-03T11:05:18.554" v="95"/>
          <ac:grpSpMkLst>
            <pc:docMk/>
            <pc:sldMk cId="2385523145" sldId="257"/>
            <ac:grpSpMk id="18" creationId="{32E46D2D-98C3-39D6-2361-1C9BEDD13D01}"/>
          </ac:grpSpMkLst>
        </pc:grpChg>
        <pc:grpChg chg="del mod">
          <ac:chgData name="Bruna Piereck" userId="972f0d8fc00eb79e" providerId="LiveId" clId="{1395BAE6-0B56-483B-86EB-C828254CC983}" dt="2023-03-03T11:06:14.779" v="120"/>
          <ac:grpSpMkLst>
            <pc:docMk/>
            <pc:sldMk cId="2385523145" sldId="257"/>
            <ac:grpSpMk id="24" creationId="{A973ADC8-413B-46BF-E724-18CF35F0DE80}"/>
          </ac:grpSpMkLst>
        </pc:grpChg>
        <pc:grpChg chg="del mod">
          <ac:chgData name="Bruna Piereck" userId="972f0d8fc00eb79e" providerId="LiveId" clId="{1395BAE6-0B56-483B-86EB-C828254CC983}" dt="2023-03-03T11:06:14.779" v="120"/>
          <ac:grpSpMkLst>
            <pc:docMk/>
            <pc:sldMk cId="2385523145" sldId="257"/>
            <ac:grpSpMk id="27" creationId="{FAD2A577-2383-9AEA-83AD-9368501AD7B0}"/>
          </ac:grpSpMkLst>
        </pc:grpChg>
        <pc:grpChg chg="del mod">
          <ac:chgData name="Bruna Piereck" userId="972f0d8fc00eb79e" providerId="LiveId" clId="{1395BAE6-0B56-483B-86EB-C828254CC983}" dt="2023-03-03T11:06:14.779" v="120"/>
          <ac:grpSpMkLst>
            <pc:docMk/>
            <pc:sldMk cId="2385523145" sldId="257"/>
            <ac:grpSpMk id="37" creationId="{6A81D55C-96FF-FDDC-4849-17A3C4041E0F}"/>
          </ac:grpSpMkLst>
        </pc:grpChg>
        <pc:grpChg chg="del mod">
          <ac:chgData name="Bruna Piereck" userId="972f0d8fc00eb79e" providerId="LiveId" clId="{1395BAE6-0B56-483B-86EB-C828254CC983}" dt="2023-03-03T11:06:14.779" v="120"/>
          <ac:grpSpMkLst>
            <pc:docMk/>
            <pc:sldMk cId="2385523145" sldId="257"/>
            <ac:grpSpMk id="38" creationId="{1931A482-2965-9615-5FCD-01999C4B0C19}"/>
          </ac:grpSpMkLst>
        </pc:grpChg>
        <pc:grpChg chg="del mod">
          <ac:chgData name="Bruna Piereck" userId="972f0d8fc00eb79e" providerId="LiveId" clId="{1395BAE6-0B56-483B-86EB-C828254CC983}" dt="2023-03-03T11:06:14.779" v="120"/>
          <ac:grpSpMkLst>
            <pc:docMk/>
            <pc:sldMk cId="2385523145" sldId="257"/>
            <ac:grpSpMk id="42" creationId="{618F5880-0796-A912-1ACF-30B051BF3215}"/>
          </ac:grpSpMkLst>
        </pc:grpChg>
        <pc:grpChg chg="del mod">
          <ac:chgData name="Bruna Piereck" userId="972f0d8fc00eb79e" providerId="LiveId" clId="{1395BAE6-0B56-483B-86EB-C828254CC983}" dt="2023-03-03T11:06:24.133" v="121" actId="21"/>
          <ac:grpSpMkLst>
            <pc:docMk/>
            <pc:sldMk cId="2385523145" sldId="257"/>
            <ac:grpSpMk id="44" creationId="{32491A40-C92A-BB9A-8C1D-C148F6897FAC}"/>
          </ac:grpSpMkLst>
        </pc:grpChg>
        <pc:grpChg chg="del mod">
          <ac:chgData name="Bruna Piereck" userId="972f0d8fc00eb79e" providerId="LiveId" clId="{1395BAE6-0B56-483B-86EB-C828254CC983}" dt="2023-03-03T11:06:35.529" v="126" actId="21"/>
          <ac:grpSpMkLst>
            <pc:docMk/>
            <pc:sldMk cId="2385523145" sldId="257"/>
            <ac:grpSpMk id="48" creationId="{4D9DC932-F437-A556-726C-DE9CF5ACBD38}"/>
          </ac:grpSpMkLst>
        </pc:grpChg>
        <pc:grpChg chg="add del mod">
          <ac:chgData name="Bruna Piereck" userId="972f0d8fc00eb79e" providerId="LiveId" clId="{1395BAE6-0B56-483B-86EB-C828254CC983}" dt="2023-03-03T11:07:48.748" v="139"/>
          <ac:grpSpMkLst>
            <pc:docMk/>
            <pc:sldMk cId="2385523145" sldId="257"/>
            <ac:grpSpMk id="59" creationId="{F18BF7F7-96A5-E47A-7B27-A039A687E55A}"/>
          </ac:grpSpMkLst>
        </pc:grpChg>
        <pc:grpChg chg="mod">
          <ac:chgData name="Bruna Piereck" userId="972f0d8fc00eb79e" providerId="LiveId" clId="{1395BAE6-0B56-483B-86EB-C828254CC983}" dt="2023-03-03T11:07:48.748" v="139"/>
          <ac:grpSpMkLst>
            <pc:docMk/>
            <pc:sldMk cId="2385523145" sldId="257"/>
            <ac:grpSpMk id="60" creationId="{F0E3898F-BAC3-5488-9ED6-B170A82E0B8B}"/>
          </ac:grpSpMkLst>
        </pc:grpChg>
        <pc:grpChg chg="del mod">
          <ac:chgData name="Bruna Piereck" userId="972f0d8fc00eb79e" providerId="LiveId" clId="{1395BAE6-0B56-483B-86EB-C828254CC983}" dt="2023-03-03T11:08:14.355" v="143"/>
          <ac:grpSpMkLst>
            <pc:docMk/>
            <pc:sldMk cId="2385523145" sldId="257"/>
            <ac:grpSpMk id="64" creationId="{19123654-A04C-255A-3A32-31C7540BD2EB}"/>
          </ac:grpSpMkLst>
        </pc:grpChg>
        <pc:grpChg chg="del mod">
          <ac:chgData name="Bruna Piereck" userId="972f0d8fc00eb79e" providerId="LiveId" clId="{1395BAE6-0B56-483B-86EB-C828254CC983}" dt="2023-03-03T11:08:14.355" v="143"/>
          <ac:grpSpMkLst>
            <pc:docMk/>
            <pc:sldMk cId="2385523145" sldId="257"/>
            <ac:grpSpMk id="65" creationId="{2707475E-49CA-C4E1-B323-A9CD3C160A3F}"/>
          </ac:grpSpMkLst>
        </pc:grpChg>
        <pc:grpChg chg="add del mod">
          <ac:chgData name="Bruna Piereck" userId="972f0d8fc00eb79e" providerId="LiveId" clId="{1395BAE6-0B56-483B-86EB-C828254CC983}" dt="2023-03-03T11:09:20.353" v="167"/>
          <ac:grpSpMkLst>
            <pc:docMk/>
            <pc:sldMk cId="2385523145" sldId="257"/>
            <ac:grpSpMk id="66" creationId="{37B524A0-2AB8-FC42-6FF0-AC4544A125A6}"/>
          </ac:grpSpMkLst>
        </pc:grpChg>
        <pc:grpChg chg="del mod">
          <ac:chgData name="Bruna Piereck" userId="972f0d8fc00eb79e" providerId="LiveId" clId="{1395BAE6-0B56-483B-86EB-C828254CC983}" dt="2023-03-03T11:09:22.871" v="170"/>
          <ac:grpSpMkLst>
            <pc:docMk/>
            <pc:sldMk cId="2385523145" sldId="257"/>
            <ac:grpSpMk id="75" creationId="{99F38F87-3E01-C3A6-6BBB-CE0B5C4A2097}"/>
          </ac:grpSpMkLst>
        </pc:grpChg>
        <pc:grpChg chg="del mod">
          <ac:chgData name="Bruna Piereck" userId="972f0d8fc00eb79e" providerId="LiveId" clId="{1395BAE6-0B56-483B-86EB-C828254CC983}" dt="2023-03-03T11:09:34.125" v="171" actId="21"/>
          <ac:grpSpMkLst>
            <pc:docMk/>
            <pc:sldMk cId="2385523145" sldId="257"/>
            <ac:grpSpMk id="78" creationId="{D646C3C6-AE82-FD1C-18B2-8EAA63F70EE8}"/>
          </ac:grpSpMkLst>
        </pc:grpChg>
        <pc:picChg chg="add del mod">
          <ac:chgData name="Bruna Piereck" userId="972f0d8fc00eb79e" providerId="LiveId" clId="{1395BAE6-0B56-483B-86EB-C828254CC983}" dt="2023-03-03T11:06:24.133" v="121" actId="21"/>
          <ac:picMkLst>
            <pc:docMk/>
            <pc:sldMk cId="2385523145" sldId="257"/>
            <ac:picMk id="3" creationId="{52AF5C3A-9C01-1789-9043-D1385C0C167F}"/>
          </ac:picMkLst>
        </pc:picChg>
        <pc:picChg chg="add del mod">
          <ac:chgData name="Bruna Piereck" userId="972f0d8fc00eb79e" providerId="LiveId" clId="{1395BAE6-0B56-483B-86EB-C828254CC983}" dt="2023-03-01T15:22:03.272" v="62" actId="21"/>
          <ac:picMkLst>
            <pc:docMk/>
            <pc:sldMk cId="2385523145" sldId="257"/>
            <ac:picMk id="5" creationId="{85C35905-8963-B4D8-03ED-1BE56A4C8201}"/>
          </ac:picMkLst>
        </pc:picChg>
        <pc:picChg chg="add del mod">
          <ac:chgData name="Bruna Piereck" userId="972f0d8fc00eb79e" providerId="LiveId" clId="{1395BAE6-0B56-483B-86EB-C828254CC983}" dt="2023-03-01T15:22:03.272" v="62" actId="21"/>
          <ac:picMkLst>
            <pc:docMk/>
            <pc:sldMk cId="2385523145" sldId="257"/>
            <ac:picMk id="7" creationId="{FD8A9777-A20A-F834-9935-E45029F7ECAF}"/>
          </ac:picMkLst>
        </pc:picChg>
        <pc:picChg chg="add del mod">
          <ac:chgData name="Bruna Piereck" userId="972f0d8fc00eb79e" providerId="LiveId" clId="{1395BAE6-0B56-483B-86EB-C828254CC983}" dt="2023-03-01T15:22:09.938" v="65" actId="21"/>
          <ac:picMkLst>
            <pc:docMk/>
            <pc:sldMk cId="2385523145" sldId="257"/>
            <ac:picMk id="9" creationId="{CF7BAB99-81A4-5E25-D286-6D9B56330085}"/>
          </ac:picMkLst>
        </pc:picChg>
        <pc:picChg chg="add del">
          <ac:chgData name="Bruna Piereck" userId="972f0d8fc00eb79e" providerId="LiveId" clId="{1395BAE6-0B56-483B-86EB-C828254CC983}" dt="2023-03-03T11:06:35.529" v="126" actId="21"/>
          <ac:picMkLst>
            <pc:docMk/>
            <pc:sldMk cId="2385523145" sldId="257"/>
            <ac:picMk id="45" creationId="{F66F0884-A5E7-41E3-1301-B978C5B95567}"/>
          </ac:picMkLst>
        </pc:picChg>
        <pc:picChg chg="add del mod">
          <ac:chgData name="Bruna Piereck" userId="972f0d8fc00eb79e" providerId="LiveId" clId="{1395BAE6-0B56-483B-86EB-C828254CC983}" dt="2023-03-03T11:09:34.125" v="171" actId="21"/>
          <ac:picMkLst>
            <pc:docMk/>
            <pc:sldMk cId="2385523145" sldId="257"/>
            <ac:picMk id="49" creationId="{3322C89D-F37B-F2DB-A915-27F616A17059}"/>
          </ac:picMkLst>
        </pc:picChg>
        <pc:picChg chg="add del mod">
          <ac:chgData name="Bruna Piereck" userId="972f0d8fc00eb79e" providerId="LiveId" clId="{1395BAE6-0B56-483B-86EB-C828254CC983}" dt="2023-03-01T16:24:03.645" v="73" actId="478"/>
          <ac:picMkLst>
            <pc:docMk/>
            <pc:sldMk cId="2385523145" sldId="257"/>
            <ac:picMk id="1026" creationId="{07C8BD40-18F8-4B13-06B4-4B79A9AF3C68}"/>
          </ac:picMkLst>
        </pc:picChg>
        <pc:inkChg chg="add del">
          <ac:chgData name="Bruna Piereck" userId="972f0d8fc00eb79e" providerId="LiveId" clId="{1395BAE6-0B56-483B-86EB-C828254CC983}" dt="2023-03-03T11:06:24.133" v="121" actId="21"/>
          <ac:inkMkLst>
            <pc:docMk/>
            <pc:sldMk cId="2385523145" sldId="257"/>
            <ac:inkMk id="4" creationId="{BAB79D68-B49D-809F-2548-A6F72F923B4A}"/>
          </ac:inkMkLst>
        </pc:inkChg>
        <pc:inkChg chg="add del">
          <ac:chgData name="Bruna Piereck" userId="972f0d8fc00eb79e" providerId="LiveId" clId="{1395BAE6-0B56-483B-86EB-C828254CC983}" dt="2023-03-03T11:04:53.518" v="83" actId="9405"/>
          <ac:inkMkLst>
            <pc:docMk/>
            <pc:sldMk cId="2385523145" sldId="257"/>
            <ac:inkMk id="5" creationId="{BC1B67DD-9528-5AEF-DE27-D2EB92B30E2D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6" creationId="{4155BFFE-8409-25F8-6663-FA03729E00D6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7" creationId="{A136717F-1CF1-4913-DB0F-83A08DB19D36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8" creationId="{8AFD4A07-1F66-673B-6A89-59C45A934A48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9" creationId="{ADCA1650-9646-F290-BFB1-660799C042B6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12" creationId="{4052AD14-EA5F-9992-F35D-8DC0D25E887A}"/>
          </ac:inkMkLst>
        </pc:inkChg>
        <pc:inkChg chg="add del mod">
          <ac:chgData name="Bruna Piereck" userId="972f0d8fc00eb79e" providerId="LiveId" clId="{1395BAE6-0B56-483B-86EB-C828254CC983}" dt="2023-03-03T11:06:24.133" v="121" actId="21"/>
          <ac:inkMkLst>
            <pc:docMk/>
            <pc:sldMk cId="2385523145" sldId="257"/>
            <ac:inkMk id="13" creationId="{BE2C5779-02F0-F11C-66FC-ECEDBFC8E9CD}"/>
          </ac:inkMkLst>
        </pc:inkChg>
        <pc:inkChg chg="add del mod">
          <ac:chgData name="Bruna Piereck" userId="972f0d8fc00eb79e" providerId="LiveId" clId="{1395BAE6-0B56-483B-86EB-C828254CC983}" dt="2023-03-03T11:06:24.133" v="121" actId="21"/>
          <ac:inkMkLst>
            <pc:docMk/>
            <pc:sldMk cId="2385523145" sldId="257"/>
            <ac:inkMk id="14" creationId="{429F6121-2730-05F9-1149-D78E929411D8}"/>
          </ac:inkMkLst>
        </pc:inkChg>
        <pc:inkChg chg="add del mod">
          <ac:chgData name="Bruna Piereck" userId="972f0d8fc00eb79e" providerId="LiveId" clId="{1395BAE6-0B56-483B-86EB-C828254CC983}" dt="2023-03-03T11:05:18.554" v="95"/>
          <ac:inkMkLst>
            <pc:docMk/>
            <pc:sldMk cId="2385523145" sldId="257"/>
            <ac:inkMk id="15" creationId="{CE338960-A52F-D11E-5CC9-6D7DB5F238CC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19" creationId="{E26FC6B1-255C-A500-C293-84F9910EEE1F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20" creationId="{6936274F-FB06-A946-190C-F8B93901E3CD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21" creationId="{2A706614-F1F4-79BC-113F-E36B623942E5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22" creationId="{69864EA5-BCA4-3A49-F398-1DE7FFCCFFBD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23" creationId="{B8127B97-5EEE-D171-7327-72880540C58E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25" creationId="{BAA454DB-8AB8-79CF-6B60-153368D61212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26" creationId="{1B1B255E-E118-A943-6262-C0F53A3D89CE}"/>
          </ac:inkMkLst>
        </pc:inkChg>
        <pc:inkChg chg="add del">
          <ac:chgData name="Bruna Piereck" userId="972f0d8fc00eb79e" providerId="LiveId" clId="{1395BAE6-0B56-483B-86EB-C828254CC983}" dt="2023-03-03T11:06:24.133" v="121" actId="21"/>
          <ac:inkMkLst>
            <pc:docMk/>
            <pc:sldMk cId="2385523145" sldId="257"/>
            <ac:inkMk id="28" creationId="{C1FE9BFA-01F8-3A48-4388-C7A0D53C5201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29" creationId="{8032A0F7-8402-7162-8246-DE954FFEAE53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30" creationId="{4325D9D6-1668-AEB7-DEE8-8DEB3352120E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31" creationId="{C829366C-7ED2-E7B7-6663-DA1F9E59A599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32" creationId="{4E061211-1280-D439-C9B0-94B0204741EE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33" creationId="{D393726B-8EE7-6CC7-EBCE-AB4146CD0983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34" creationId="{6D932A16-2E8E-629D-6151-241D8DB56AD0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35" creationId="{17CBC943-8E17-BEEC-BCA9-3ACB49390F0E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36" creationId="{1C93F266-C66D-CBE7-526A-DEB74DEE82BE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39" creationId="{0DD33FA7-DAFC-C292-BC62-FAD3B6054831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40" creationId="{65C5C89F-B116-BFA6-FEB1-3F86A3DCE06A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41" creationId="{0D35DF2D-267B-45B4-0352-57FCA5F70FE6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43" creationId="{997121C5-6CD5-1AEE-DF8D-92DF9A8B6175}"/>
          </ac:inkMkLst>
        </pc:inkChg>
        <pc:inkChg chg="add mod">
          <ac:chgData name="Bruna Piereck" userId="972f0d8fc00eb79e" providerId="LiveId" clId="{1395BAE6-0B56-483B-86EB-C828254CC983}" dt="2023-03-03T11:06:32.028" v="125"/>
          <ac:inkMkLst>
            <pc:docMk/>
            <pc:sldMk cId="2385523145" sldId="257"/>
            <ac:inkMk id="46" creationId="{DED3E2F8-F559-CD97-6CBA-CFFE4C810075}"/>
          </ac:inkMkLst>
        </pc:inkChg>
        <pc:inkChg chg="add mod">
          <ac:chgData name="Bruna Piereck" userId="972f0d8fc00eb79e" providerId="LiveId" clId="{1395BAE6-0B56-483B-86EB-C828254CC983}" dt="2023-03-03T11:06:32.028" v="125"/>
          <ac:inkMkLst>
            <pc:docMk/>
            <pc:sldMk cId="2385523145" sldId="257"/>
            <ac:inkMk id="47" creationId="{D99DCB71-12D8-455C-8A37-A51D512D4BBB}"/>
          </ac:inkMkLst>
        </pc:inkChg>
        <pc:inkChg chg="add del">
          <ac:chgData name="Bruna Piereck" userId="972f0d8fc00eb79e" providerId="LiveId" clId="{1395BAE6-0B56-483B-86EB-C828254CC983}" dt="2023-03-03T11:09:34.125" v="171" actId="21"/>
          <ac:inkMkLst>
            <pc:docMk/>
            <pc:sldMk cId="2385523145" sldId="257"/>
            <ac:inkMk id="50" creationId="{931D4640-3A62-B426-7448-5647C17174D4}"/>
          </ac:inkMkLst>
        </pc:inkChg>
        <pc:inkChg chg="add del">
          <ac:chgData name="Bruna Piereck" userId="972f0d8fc00eb79e" providerId="LiveId" clId="{1395BAE6-0B56-483B-86EB-C828254CC983}" dt="2023-03-03T11:09:34.125" v="171" actId="21"/>
          <ac:inkMkLst>
            <pc:docMk/>
            <pc:sldMk cId="2385523145" sldId="257"/>
            <ac:inkMk id="51" creationId="{199A13E1-C006-E49B-AE82-D27179DB95B4}"/>
          </ac:inkMkLst>
        </pc:inkChg>
        <pc:inkChg chg="add del">
          <ac:chgData name="Bruna Piereck" userId="972f0d8fc00eb79e" providerId="LiveId" clId="{1395BAE6-0B56-483B-86EB-C828254CC983}" dt="2023-03-03T11:09:34.125" v="171" actId="21"/>
          <ac:inkMkLst>
            <pc:docMk/>
            <pc:sldMk cId="2385523145" sldId="257"/>
            <ac:inkMk id="52" creationId="{D3AF7EA8-39DD-B2CD-CB89-87B9BCE6B540}"/>
          </ac:inkMkLst>
        </pc:inkChg>
        <pc:inkChg chg="add del mod">
          <ac:chgData name="Bruna Piereck" userId="972f0d8fc00eb79e" providerId="LiveId" clId="{1395BAE6-0B56-483B-86EB-C828254CC983}" dt="2023-03-03T11:09:34.125" v="171" actId="21"/>
          <ac:inkMkLst>
            <pc:docMk/>
            <pc:sldMk cId="2385523145" sldId="257"/>
            <ac:inkMk id="53" creationId="{EEE94DA7-0AD4-05E5-D163-E08F3CD7969F}"/>
          </ac:inkMkLst>
        </pc:inkChg>
        <pc:inkChg chg="add del mod">
          <ac:chgData name="Bruna Piereck" userId="972f0d8fc00eb79e" providerId="LiveId" clId="{1395BAE6-0B56-483B-86EB-C828254CC983}" dt="2023-03-03T11:09:34.125" v="171" actId="21"/>
          <ac:inkMkLst>
            <pc:docMk/>
            <pc:sldMk cId="2385523145" sldId="257"/>
            <ac:inkMk id="55" creationId="{38FFA175-D17E-F0C7-4F40-ED668D2AC250}"/>
          </ac:inkMkLst>
        </pc:inkChg>
        <pc:inkChg chg="add del mod">
          <ac:chgData name="Bruna Piereck" userId="972f0d8fc00eb79e" providerId="LiveId" clId="{1395BAE6-0B56-483B-86EB-C828254CC983}" dt="2023-03-03T11:09:34.125" v="171" actId="21"/>
          <ac:inkMkLst>
            <pc:docMk/>
            <pc:sldMk cId="2385523145" sldId="257"/>
            <ac:inkMk id="56" creationId="{7B35204C-4223-582E-9062-70F3D4278A71}"/>
          </ac:inkMkLst>
        </pc:inkChg>
        <pc:inkChg chg="add del mod">
          <ac:chgData name="Bruna Piereck" userId="972f0d8fc00eb79e" providerId="LiveId" clId="{1395BAE6-0B56-483B-86EB-C828254CC983}" dt="2023-03-03T11:09:14.271" v="160"/>
          <ac:inkMkLst>
            <pc:docMk/>
            <pc:sldMk cId="2385523145" sldId="257"/>
            <ac:inkMk id="57" creationId="{F7532250-F46A-544B-1221-6B485B2DA210}"/>
          </ac:inkMkLst>
        </pc:inkChg>
        <pc:inkChg chg="add del mod">
          <ac:chgData name="Bruna Piereck" userId="972f0d8fc00eb79e" providerId="LiveId" clId="{1395BAE6-0B56-483B-86EB-C828254CC983}" dt="2023-03-03T11:07:48.748" v="139"/>
          <ac:inkMkLst>
            <pc:docMk/>
            <pc:sldMk cId="2385523145" sldId="257"/>
            <ac:inkMk id="58" creationId="{D080D344-8B20-7AAD-2175-A5AC323B3AA2}"/>
          </ac:inkMkLst>
        </pc:inkChg>
        <pc:inkChg chg="add del mod">
          <ac:chgData name="Bruna Piereck" userId="972f0d8fc00eb79e" providerId="LiveId" clId="{1395BAE6-0B56-483B-86EB-C828254CC983}" dt="2023-03-03T11:09:14.271" v="161"/>
          <ac:inkMkLst>
            <pc:docMk/>
            <pc:sldMk cId="2385523145" sldId="257"/>
            <ac:inkMk id="61" creationId="{6E5CA674-AF3E-049A-D98A-39E61B4383AA}"/>
          </ac:inkMkLst>
        </pc:inkChg>
        <pc:inkChg chg="add del mod">
          <ac:chgData name="Bruna Piereck" userId="972f0d8fc00eb79e" providerId="LiveId" clId="{1395BAE6-0B56-483B-86EB-C828254CC983}" dt="2023-03-03T11:09:14.271" v="162"/>
          <ac:inkMkLst>
            <pc:docMk/>
            <pc:sldMk cId="2385523145" sldId="257"/>
            <ac:inkMk id="62" creationId="{A005992A-0AF3-8DB7-F3A0-8B1DCB5721CE}"/>
          </ac:inkMkLst>
        </pc:inkChg>
        <pc:inkChg chg="add del mod">
          <ac:chgData name="Bruna Piereck" userId="972f0d8fc00eb79e" providerId="LiveId" clId="{1395BAE6-0B56-483B-86EB-C828254CC983}" dt="2023-03-03T11:09:14.271" v="159"/>
          <ac:inkMkLst>
            <pc:docMk/>
            <pc:sldMk cId="2385523145" sldId="257"/>
            <ac:inkMk id="63" creationId="{380D32BC-F6CF-BD0D-ADFE-6BEF6D6ECDD0}"/>
          </ac:inkMkLst>
        </pc:inkChg>
        <pc:inkChg chg="add del">
          <ac:chgData name="Bruna Piereck" userId="972f0d8fc00eb79e" providerId="LiveId" clId="{1395BAE6-0B56-483B-86EB-C828254CC983}" dt="2023-03-03T11:09:34.125" v="171" actId="21"/>
          <ac:inkMkLst>
            <pc:docMk/>
            <pc:sldMk cId="2385523145" sldId="257"/>
            <ac:inkMk id="67" creationId="{82F78B92-91BC-39F9-981C-B2E6CD7FB746}"/>
          </ac:inkMkLst>
        </pc:inkChg>
        <pc:inkChg chg="add del mod">
          <ac:chgData name="Bruna Piereck" userId="972f0d8fc00eb79e" providerId="LiveId" clId="{1395BAE6-0B56-483B-86EB-C828254CC983}" dt="2023-03-03T11:09:34.125" v="171" actId="21"/>
          <ac:inkMkLst>
            <pc:docMk/>
            <pc:sldMk cId="2385523145" sldId="257"/>
            <ac:inkMk id="68" creationId="{80D2B5F1-6F31-8681-F4F6-37BFD4C1A493}"/>
          </ac:inkMkLst>
        </pc:inkChg>
        <pc:inkChg chg="add del mod">
          <ac:chgData name="Bruna Piereck" userId="972f0d8fc00eb79e" providerId="LiveId" clId="{1395BAE6-0B56-483B-86EB-C828254CC983}" dt="2023-03-03T11:09:34.125" v="171" actId="21"/>
          <ac:inkMkLst>
            <pc:docMk/>
            <pc:sldMk cId="2385523145" sldId="257"/>
            <ac:inkMk id="69" creationId="{8920770E-9CD6-7FFF-FF56-BB7E28C35EE3}"/>
          </ac:inkMkLst>
        </pc:inkChg>
        <pc:inkChg chg="add del">
          <ac:chgData name="Bruna Piereck" userId="972f0d8fc00eb79e" providerId="LiveId" clId="{1395BAE6-0B56-483B-86EB-C828254CC983}" dt="2023-03-03T11:09:34.125" v="171" actId="21"/>
          <ac:inkMkLst>
            <pc:docMk/>
            <pc:sldMk cId="2385523145" sldId="257"/>
            <ac:inkMk id="70" creationId="{705C8EEC-1B52-2DBF-6250-751452A18685}"/>
          </ac:inkMkLst>
        </pc:inkChg>
        <pc:inkChg chg="add mod">
          <ac:chgData name="Bruna Piereck" userId="972f0d8fc00eb79e" providerId="LiveId" clId="{1395BAE6-0B56-483B-86EB-C828254CC983}" dt="2023-03-03T11:09:22.871" v="170"/>
          <ac:inkMkLst>
            <pc:docMk/>
            <pc:sldMk cId="2385523145" sldId="257"/>
            <ac:inkMk id="71" creationId="{4CF22B5E-3147-A05F-58A4-687EF3D76608}"/>
          </ac:inkMkLst>
        </pc:inkChg>
        <pc:inkChg chg="add mod">
          <ac:chgData name="Bruna Piereck" userId="972f0d8fc00eb79e" providerId="LiveId" clId="{1395BAE6-0B56-483B-86EB-C828254CC983}" dt="2023-03-03T11:09:22.871" v="170"/>
          <ac:inkMkLst>
            <pc:docMk/>
            <pc:sldMk cId="2385523145" sldId="257"/>
            <ac:inkMk id="72" creationId="{D1658F33-21DF-B9B0-6846-921F0C0C587C}"/>
          </ac:inkMkLst>
        </pc:inkChg>
        <pc:inkChg chg="add mod">
          <ac:chgData name="Bruna Piereck" userId="972f0d8fc00eb79e" providerId="LiveId" clId="{1395BAE6-0B56-483B-86EB-C828254CC983}" dt="2023-03-03T11:09:22.871" v="170"/>
          <ac:inkMkLst>
            <pc:docMk/>
            <pc:sldMk cId="2385523145" sldId="257"/>
            <ac:inkMk id="73" creationId="{16B0057E-442C-70BC-A66D-53AF96297303}"/>
          </ac:inkMkLst>
        </pc:inkChg>
        <pc:inkChg chg="add mod">
          <ac:chgData name="Bruna Piereck" userId="972f0d8fc00eb79e" providerId="LiveId" clId="{1395BAE6-0B56-483B-86EB-C828254CC983}" dt="2023-03-03T11:09:22.871" v="170"/>
          <ac:inkMkLst>
            <pc:docMk/>
            <pc:sldMk cId="2385523145" sldId="257"/>
            <ac:inkMk id="74" creationId="{3A73DC15-69F4-11AE-9B9B-401F18F72E89}"/>
          </ac:inkMkLst>
        </pc:inkChg>
        <pc:inkChg chg="add mod">
          <ac:chgData name="Bruna Piereck" userId="972f0d8fc00eb79e" providerId="LiveId" clId="{1395BAE6-0B56-483B-86EB-C828254CC983}" dt="2023-03-03T11:09:22.871" v="170"/>
          <ac:inkMkLst>
            <pc:docMk/>
            <pc:sldMk cId="2385523145" sldId="257"/>
            <ac:inkMk id="76" creationId="{5F89E305-5230-8F60-4B47-3FF872ED972D}"/>
          </ac:inkMkLst>
        </pc:inkChg>
        <pc:inkChg chg="add mod">
          <ac:chgData name="Bruna Piereck" userId="972f0d8fc00eb79e" providerId="LiveId" clId="{1395BAE6-0B56-483B-86EB-C828254CC983}" dt="2023-03-03T11:09:22.871" v="170"/>
          <ac:inkMkLst>
            <pc:docMk/>
            <pc:sldMk cId="2385523145" sldId="257"/>
            <ac:inkMk id="77" creationId="{927BBA24-A002-AE51-9212-57365A20A1B3}"/>
          </ac:inkMkLst>
        </pc:inkChg>
      </pc:sldChg>
      <pc:sldChg chg="addSp delSp modSp new mod">
        <pc:chgData name="Bruna Piereck" userId="972f0d8fc00eb79e" providerId="LiveId" clId="{1395BAE6-0B56-483B-86EB-C828254CC983}" dt="2023-03-03T12:56:25.520" v="988" actId="164"/>
        <pc:sldMkLst>
          <pc:docMk/>
          <pc:sldMk cId="3312327177" sldId="258"/>
        </pc:sldMkLst>
        <pc:spChg chg="add del mod">
          <ac:chgData name="Bruna Piereck" userId="972f0d8fc00eb79e" providerId="LiveId" clId="{1395BAE6-0B56-483B-86EB-C828254CC983}" dt="2023-03-03T12:32:13.416" v="527" actId="21"/>
          <ac:spMkLst>
            <pc:docMk/>
            <pc:sldMk cId="3312327177" sldId="258"/>
            <ac:spMk id="3" creationId="{9A2A9AD6-CD6A-34B7-85BA-E35E37327842}"/>
          </ac:spMkLst>
        </pc:spChg>
        <pc:spChg chg="add del mod">
          <ac:chgData name="Bruna Piereck" userId="972f0d8fc00eb79e" providerId="LiveId" clId="{1395BAE6-0B56-483B-86EB-C828254CC983}" dt="2023-03-03T12:44:21.226" v="787" actId="478"/>
          <ac:spMkLst>
            <pc:docMk/>
            <pc:sldMk cId="3312327177" sldId="258"/>
            <ac:spMk id="39" creationId="{D3842B37-54B8-9462-E4D3-C1A63E498F1A}"/>
          </ac:spMkLst>
        </pc:spChg>
        <pc:spChg chg="add del mod">
          <ac:chgData name="Bruna Piereck" userId="972f0d8fc00eb79e" providerId="LiveId" clId="{1395BAE6-0B56-483B-86EB-C828254CC983}" dt="2023-03-03T12:44:46.621" v="795" actId="21"/>
          <ac:spMkLst>
            <pc:docMk/>
            <pc:sldMk cId="3312327177" sldId="258"/>
            <ac:spMk id="40" creationId="{31C7C283-20DB-DE8B-81F3-9D8838FF3DD5}"/>
          </ac:spMkLst>
        </pc:spChg>
        <pc:spChg chg="add del mod">
          <ac:chgData name="Bruna Piereck" userId="972f0d8fc00eb79e" providerId="LiveId" clId="{1395BAE6-0B56-483B-86EB-C828254CC983}" dt="2023-03-03T12:44:46.621" v="795" actId="21"/>
          <ac:spMkLst>
            <pc:docMk/>
            <pc:sldMk cId="3312327177" sldId="258"/>
            <ac:spMk id="41" creationId="{C5F857FF-653A-D459-58A5-C9A951E4EDC8}"/>
          </ac:spMkLst>
        </pc:spChg>
        <pc:spChg chg="add del mod">
          <ac:chgData name="Bruna Piereck" userId="972f0d8fc00eb79e" providerId="LiveId" clId="{1395BAE6-0B56-483B-86EB-C828254CC983}" dt="2023-03-03T12:39:02.097" v="649" actId="21"/>
          <ac:spMkLst>
            <pc:docMk/>
            <pc:sldMk cId="3312327177" sldId="258"/>
            <ac:spMk id="42" creationId="{9A654A1E-02E7-5D2C-92BF-60EA5100277F}"/>
          </ac:spMkLst>
        </pc:spChg>
        <pc:spChg chg="add del mod">
          <ac:chgData name="Bruna Piereck" userId="972f0d8fc00eb79e" providerId="LiveId" clId="{1395BAE6-0B56-483B-86EB-C828254CC983}" dt="2023-03-03T12:38:57.376" v="646" actId="21"/>
          <ac:spMkLst>
            <pc:docMk/>
            <pc:sldMk cId="3312327177" sldId="258"/>
            <ac:spMk id="43" creationId="{DAE3F9EF-9782-49DF-B0F4-15CD803922DF}"/>
          </ac:spMkLst>
        </pc:spChg>
        <pc:spChg chg="add del mod">
          <ac:chgData name="Bruna Piereck" userId="972f0d8fc00eb79e" providerId="LiveId" clId="{1395BAE6-0B56-483B-86EB-C828254CC983}" dt="2023-03-03T12:44:38.896" v="791" actId="21"/>
          <ac:spMkLst>
            <pc:docMk/>
            <pc:sldMk cId="3312327177" sldId="258"/>
            <ac:spMk id="60" creationId="{5C1E525A-4891-FF18-F12B-CCE5C58F5AD2}"/>
          </ac:spMkLst>
        </pc:spChg>
        <pc:spChg chg="add del mod">
          <ac:chgData name="Bruna Piereck" userId="972f0d8fc00eb79e" providerId="LiveId" clId="{1395BAE6-0B56-483B-86EB-C828254CC983}" dt="2023-03-03T12:44:38.896" v="791" actId="21"/>
          <ac:spMkLst>
            <pc:docMk/>
            <pc:sldMk cId="3312327177" sldId="258"/>
            <ac:spMk id="61" creationId="{8752DAD5-BAC4-984E-EA97-D3E7D751073B}"/>
          </ac:spMkLst>
        </pc:spChg>
        <pc:spChg chg="add del mod">
          <ac:chgData name="Bruna Piereck" userId="972f0d8fc00eb79e" providerId="LiveId" clId="{1395BAE6-0B56-483B-86EB-C828254CC983}" dt="2023-03-03T12:44:46.621" v="795" actId="21"/>
          <ac:spMkLst>
            <pc:docMk/>
            <pc:sldMk cId="3312327177" sldId="258"/>
            <ac:spMk id="62" creationId="{0EC0C355-567B-7F3A-5495-F341937B8C8F}"/>
          </ac:spMkLst>
        </pc:spChg>
        <pc:spChg chg="add del mod">
          <ac:chgData name="Bruna Piereck" userId="972f0d8fc00eb79e" providerId="LiveId" clId="{1395BAE6-0B56-483B-86EB-C828254CC983}" dt="2023-03-03T12:45:28.678" v="807" actId="21"/>
          <ac:spMkLst>
            <pc:docMk/>
            <pc:sldMk cId="3312327177" sldId="258"/>
            <ac:spMk id="162" creationId="{9BAA7EBE-01CA-402D-CC6F-A0B980789F9D}"/>
          </ac:spMkLst>
        </pc:spChg>
        <pc:spChg chg="add del mod">
          <ac:chgData name="Bruna Piereck" userId="972f0d8fc00eb79e" providerId="LiveId" clId="{1395BAE6-0B56-483B-86EB-C828254CC983}" dt="2023-03-03T12:45:28.678" v="807" actId="21"/>
          <ac:spMkLst>
            <pc:docMk/>
            <pc:sldMk cId="3312327177" sldId="258"/>
            <ac:spMk id="163" creationId="{12613BA8-FB01-0F1D-A6C1-F2B7A6365936}"/>
          </ac:spMkLst>
        </pc:spChg>
        <pc:spChg chg="add del mod">
          <ac:chgData name="Bruna Piereck" userId="972f0d8fc00eb79e" providerId="LiveId" clId="{1395BAE6-0B56-483B-86EB-C828254CC983}" dt="2023-03-03T12:45:28.678" v="807" actId="21"/>
          <ac:spMkLst>
            <pc:docMk/>
            <pc:sldMk cId="3312327177" sldId="258"/>
            <ac:spMk id="164" creationId="{2982D1B6-7989-999B-0D9C-167D9ED64B75}"/>
          </ac:spMkLst>
        </pc:spChg>
        <pc:spChg chg="add del mod ord">
          <ac:chgData name="Bruna Piereck" userId="972f0d8fc00eb79e" providerId="LiveId" clId="{1395BAE6-0B56-483B-86EB-C828254CC983}" dt="2023-03-03T12:45:21.207" v="804" actId="21"/>
          <ac:spMkLst>
            <pc:docMk/>
            <pc:sldMk cId="3312327177" sldId="258"/>
            <ac:spMk id="165" creationId="{AA071019-9463-765D-1A47-8D36900C7189}"/>
          </ac:spMkLst>
        </pc:spChg>
        <pc:spChg chg="add mod">
          <ac:chgData name="Bruna Piereck" userId="972f0d8fc00eb79e" providerId="LiveId" clId="{1395BAE6-0B56-483B-86EB-C828254CC983}" dt="2023-03-03T12:45:33.138" v="809" actId="1076"/>
          <ac:spMkLst>
            <pc:docMk/>
            <pc:sldMk cId="3312327177" sldId="258"/>
            <ac:spMk id="167" creationId="{B5D23B20-12B9-2678-DD38-4698F69013E2}"/>
          </ac:spMkLst>
        </pc:spChg>
        <pc:spChg chg="add mod">
          <ac:chgData name="Bruna Piereck" userId="972f0d8fc00eb79e" providerId="LiveId" clId="{1395BAE6-0B56-483B-86EB-C828254CC983}" dt="2023-03-03T12:45:42.137" v="811" actId="1076"/>
          <ac:spMkLst>
            <pc:docMk/>
            <pc:sldMk cId="3312327177" sldId="258"/>
            <ac:spMk id="168" creationId="{E22BBB7C-2E68-0AE0-4CA1-2E22E8FC7532}"/>
          </ac:spMkLst>
        </pc:spChg>
        <pc:spChg chg="add mod">
          <ac:chgData name="Bruna Piereck" userId="972f0d8fc00eb79e" providerId="LiveId" clId="{1395BAE6-0B56-483B-86EB-C828254CC983}" dt="2023-03-03T12:45:37.067" v="810" actId="1076"/>
          <ac:spMkLst>
            <pc:docMk/>
            <pc:sldMk cId="3312327177" sldId="258"/>
            <ac:spMk id="169" creationId="{A8303F2D-965B-F22C-3F45-969422EB04EB}"/>
          </ac:spMkLst>
        </pc:spChg>
        <pc:spChg chg="add del mod">
          <ac:chgData name="Bruna Piereck" userId="972f0d8fc00eb79e" providerId="LiveId" clId="{1395BAE6-0B56-483B-86EB-C828254CC983}" dt="2023-03-03T12:55:44.259" v="982" actId="478"/>
          <ac:spMkLst>
            <pc:docMk/>
            <pc:sldMk cId="3312327177" sldId="258"/>
            <ac:spMk id="362" creationId="{9ABF2EA8-4979-FEF8-6615-F5FC62D2653E}"/>
          </ac:spMkLst>
        </pc:spChg>
        <pc:spChg chg="add del mod">
          <ac:chgData name="Bruna Piereck" userId="972f0d8fc00eb79e" providerId="LiveId" clId="{1395BAE6-0B56-483B-86EB-C828254CC983}" dt="2023-03-03T12:55:42.674" v="981" actId="478"/>
          <ac:spMkLst>
            <pc:docMk/>
            <pc:sldMk cId="3312327177" sldId="258"/>
            <ac:spMk id="363" creationId="{ACC9417D-3FA0-788E-7CB0-88E7D1BCB14C}"/>
          </ac:spMkLst>
        </pc:spChg>
        <pc:grpChg chg="add del mod">
          <ac:chgData name="Bruna Piereck" userId="972f0d8fc00eb79e" providerId="LiveId" clId="{1395BAE6-0B56-483B-86EB-C828254CC983}" dt="2023-03-03T12:31:05.702" v="501"/>
          <ac:grpSpMkLst>
            <pc:docMk/>
            <pc:sldMk cId="3312327177" sldId="258"/>
            <ac:grpSpMk id="16" creationId="{A5FE45E6-3D72-0AC0-6AF9-6686B9480C4F}"/>
          </ac:grpSpMkLst>
        </pc:grpChg>
        <pc:grpChg chg="mod">
          <ac:chgData name="Bruna Piereck" userId="972f0d8fc00eb79e" providerId="LiveId" clId="{1395BAE6-0B56-483B-86EB-C828254CC983}" dt="2023-03-03T12:30:43.074" v="498"/>
          <ac:grpSpMkLst>
            <pc:docMk/>
            <pc:sldMk cId="3312327177" sldId="258"/>
            <ac:grpSpMk id="18" creationId="{D52B9E60-4C40-0A2B-DEE3-5D3092D1140E}"/>
          </ac:grpSpMkLst>
        </pc:grpChg>
        <pc:grpChg chg="del mod">
          <ac:chgData name="Bruna Piereck" userId="972f0d8fc00eb79e" providerId="LiveId" clId="{1395BAE6-0B56-483B-86EB-C828254CC983}" dt="2023-03-03T12:32:07.724" v="523" actId="21"/>
          <ac:grpSpMkLst>
            <pc:docMk/>
            <pc:sldMk cId="3312327177" sldId="258"/>
            <ac:grpSpMk id="21" creationId="{1B807BC7-4130-191E-26A1-EF4EBF4E916E}"/>
          </ac:grpSpMkLst>
        </pc:grpChg>
        <pc:grpChg chg="del mod">
          <ac:chgData name="Bruna Piereck" userId="972f0d8fc00eb79e" providerId="LiveId" clId="{1395BAE6-0B56-483B-86EB-C828254CC983}" dt="2023-03-03T12:31:56.913" v="521"/>
          <ac:grpSpMkLst>
            <pc:docMk/>
            <pc:sldMk cId="3312327177" sldId="258"/>
            <ac:grpSpMk id="33" creationId="{16E8CE98-FD54-64B2-A512-753CC7E92C3C}"/>
          </ac:grpSpMkLst>
        </pc:grpChg>
        <pc:grpChg chg="del mod">
          <ac:chgData name="Bruna Piereck" userId="972f0d8fc00eb79e" providerId="LiveId" clId="{1395BAE6-0B56-483B-86EB-C828254CC983}" dt="2023-03-03T12:32:07.724" v="523" actId="21"/>
          <ac:grpSpMkLst>
            <pc:docMk/>
            <pc:sldMk cId="3312327177" sldId="258"/>
            <ac:grpSpMk id="37" creationId="{9EB9926D-56BD-5A8F-B509-152849E96367}"/>
          </ac:grpSpMkLst>
        </pc:grpChg>
        <pc:grpChg chg="mod">
          <ac:chgData name="Bruna Piereck" userId="972f0d8fc00eb79e" providerId="LiveId" clId="{1395BAE6-0B56-483B-86EB-C828254CC983}" dt="2023-03-03T12:36:48.938" v="619"/>
          <ac:grpSpMkLst>
            <pc:docMk/>
            <pc:sldMk cId="3312327177" sldId="258"/>
            <ac:grpSpMk id="51" creationId="{A90F21A6-5189-0819-7019-B2CCC3053F26}"/>
          </ac:grpSpMkLst>
        </pc:grpChg>
        <pc:grpChg chg="mod">
          <ac:chgData name="Bruna Piereck" userId="972f0d8fc00eb79e" providerId="LiveId" clId="{1395BAE6-0B56-483B-86EB-C828254CC983}" dt="2023-03-03T12:40:36.500" v="680"/>
          <ac:grpSpMkLst>
            <pc:docMk/>
            <pc:sldMk cId="3312327177" sldId="258"/>
            <ac:grpSpMk id="82" creationId="{DB1B6085-D8A8-934F-E711-E9DB86ECE64C}"/>
          </ac:grpSpMkLst>
        </pc:grpChg>
        <pc:grpChg chg="add del mod">
          <ac:chgData name="Bruna Piereck" userId="972f0d8fc00eb79e" providerId="LiveId" clId="{1395BAE6-0B56-483B-86EB-C828254CC983}" dt="2023-03-03T12:41:18.847" v="712"/>
          <ac:grpSpMkLst>
            <pc:docMk/>
            <pc:sldMk cId="3312327177" sldId="258"/>
            <ac:grpSpMk id="91" creationId="{7F7709E4-3F7F-1713-AAE8-0F4D6D9F2C33}"/>
          </ac:grpSpMkLst>
        </pc:grpChg>
        <pc:grpChg chg="mod">
          <ac:chgData name="Bruna Piereck" userId="972f0d8fc00eb79e" providerId="LiveId" clId="{1395BAE6-0B56-483B-86EB-C828254CC983}" dt="2023-03-03T12:41:14.305" v="708"/>
          <ac:grpSpMkLst>
            <pc:docMk/>
            <pc:sldMk cId="3312327177" sldId="258"/>
            <ac:grpSpMk id="94" creationId="{9322A71C-24BE-3BFA-F331-D2ED9DE11E51}"/>
          </ac:grpSpMkLst>
        </pc:grpChg>
        <pc:grpChg chg="del mod">
          <ac:chgData name="Bruna Piereck" userId="972f0d8fc00eb79e" providerId="LiveId" clId="{1395BAE6-0B56-483B-86EB-C828254CC983}" dt="2023-03-03T12:44:38.896" v="791" actId="21"/>
          <ac:grpSpMkLst>
            <pc:docMk/>
            <pc:sldMk cId="3312327177" sldId="258"/>
            <ac:grpSpMk id="98" creationId="{8054720C-3A5E-A3A5-39D0-12DB44A7350F}"/>
          </ac:grpSpMkLst>
        </pc:grpChg>
        <pc:grpChg chg="del mod">
          <ac:chgData name="Bruna Piereck" userId="972f0d8fc00eb79e" providerId="LiveId" clId="{1395BAE6-0B56-483B-86EB-C828254CC983}" dt="2023-03-03T12:44:38.896" v="791" actId="21"/>
          <ac:grpSpMkLst>
            <pc:docMk/>
            <pc:sldMk cId="3312327177" sldId="258"/>
            <ac:grpSpMk id="102" creationId="{7235273C-AAF2-8B51-0661-0639C969C16A}"/>
          </ac:grpSpMkLst>
        </pc:grpChg>
        <pc:grpChg chg="del mod">
          <ac:chgData name="Bruna Piereck" userId="972f0d8fc00eb79e" providerId="LiveId" clId="{1395BAE6-0B56-483B-86EB-C828254CC983}" dt="2023-03-03T12:42:30.826" v="729"/>
          <ac:grpSpMkLst>
            <pc:docMk/>
            <pc:sldMk cId="3312327177" sldId="258"/>
            <ac:grpSpMk id="108" creationId="{C80C01DE-465A-6B8B-7E90-39EDDBDD8DBC}"/>
          </ac:grpSpMkLst>
        </pc:grpChg>
        <pc:grpChg chg="del mod">
          <ac:chgData name="Bruna Piereck" userId="972f0d8fc00eb79e" providerId="LiveId" clId="{1395BAE6-0B56-483B-86EB-C828254CC983}" dt="2023-03-03T12:44:38.896" v="791" actId="21"/>
          <ac:grpSpMkLst>
            <pc:docMk/>
            <pc:sldMk cId="3312327177" sldId="258"/>
            <ac:grpSpMk id="112" creationId="{15D88748-9F69-33A0-556E-21C5AEE3BFDE}"/>
          </ac:grpSpMkLst>
        </pc:grpChg>
        <pc:grpChg chg="del mod">
          <ac:chgData name="Bruna Piereck" userId="972f0d8fc00eb79e" providerId="LiveId" clId="{1395BAE6-0B56-483B-86EB-C828254CC983}" dt="2023-03-03T12:44:38.896" v="791" actId="21"/>
          <ac:grpSpMkLst>
            <pc:docMk/>
            <pc:sldMk cId="3312327177" sldId="258"/>
            <ac:grpSpMk id="117" creationId="{189406AE-13CC-9CFD-9846-ECFBF22A4BDB}"/>
          </ac:grpSpMkLst>
        </pc:grpChg>
        <pc:grpChg chg="del mod">
          <ac:chgData name="Bruna Piereck" userId="972f0d8fc00eb79e" providerId="LiveId" clId="{1395BAE6-0B56-483B-86EB-C828254CC983}" dt="2023-03-03T12:44:38.896" v="791" actId="21"/>
          <ac:grpSpMkLst>
            <pc:docMk/>
            <pc:sldMk cId="3312327177" sldId="258"/>
            <ac:grpSpMk id="121" creationId="{D3FFE859-B183-E9E7-E223-258AD305C2D2}"/>
          </ac:grpSpMkLst>
        </pc:grpChg>
        <pc:grpChg chg="add del mod">
          <ac:chgData name="Bruna Piereck" userId="972f0d8fc00eb79e" providerId="LiveId" clId="{1395BAE6-0B56-483B-86EB-C828254CC983}" dt="2023-03-03T12:43:17.231" v="756"/>
          <ac:grpSpMkLst>
            <pc:docMk/>
            <pc:sldMk cId="3312327177" sldId="258"/>
            <ac:grpSpMk id="128" creationId="{B1447C69-705A-08FC-53C2-DC372C068B27}"/>
          </ac:grpSpMkLst>
        </pc:grpChg>
        <pc:grpChg chg="mod">
          <ac:chgData name="Bruna Piereck" userId="972f0d8fc00eb79e" providerId="LiveId" clId="{1395BAE6-0B56-483B-86EB-C828254CC983}" dt="2023-03-03T12:43:16.824" v="754"/>
          <ac:grpSpMkLst>
            <pc:docMk/>
            <pc:sldMk cId="3312327177" sldId="258"/>
            <ac:grpSpMk id="131" creationId="{322A1D1B-B9ED-4ADB-70B7-D3E39EACFC8A}"/>
          </ac:grpSpMkLst>
        </pc:grpChg>
        <pc:grpChg chg="del mod">
          <ac:chgData name="Bruna Piereck" userId="972f0d8fc00eb79e" providerId="LiveId" clId="{1395BAE6-0B56-483B-86EB-C828254CC983}" dt="2023-03-03T12:44:38.896" v="791" actId="21"/>
          <ac:grpSpMkLst>
            <pc:docMk/>
            <pc:sldMk cId="3312327177" sldId="258"/>
            <ac:grpSpMk id="137" creationId="{B375BAA4-0F58-63D9-747F-2CFD3A4303F4}"/>
          </ac:grpSpMkLst>
        </pc:grpChg>
        <pc:grpChg chg="del mod">
          <ac:chgData name="Bruna Piereck" userId="972f0d8fc00eb79e" providerId="LiveId" clId="{1395BAE6-0B56-483B-86EB-C828254CC983}" dt="2023-03-03T12:44:38.896" v="791" actId="21"/>
          <ac:grpSpMkLst>
            <pc:docMk/>
            <pc:sldMk cId="3312327177" sldId="258"/>
            <ac:grpSpMk id="142" creationId="{0962BAEC-96AB-96A1-9EF4-77832058E551}"/>
          </ac:grpSpMkLst>
        </pc:grpChg>
        <pc:grpChg chg="del mod">
          <ac:chgData name="Bruna Piereck" userId="972f0d8fc00eb79e" providerId="LiveId" clId="{1395BAE6-0B56-483B-86EB-C828254CC983}" dt="2023-03-03T12:44:04.668" v="786"/>
          <ac:grpSpMkLst>
            <pc:docMk/>
            <pc:sldMk cId="3312327177" sldId="258"/>
            <ac:grpSpMk id="153" creationId="{DFD6C939-4F5A-C81B-8F2E-63D332035E85}"/>
          </ac:grpSpMkLst>
        </pc:grpChg>
        <pc:grpChg chg="del mod">
          <ac:chgData name="Bruna Piereck" userId="972f0d8fc00eb79e" providerId="LiveId" clId="{1395BAE6-0B56-483B-86EB-C828254CC983}" dt="2023-03-03T12:43:56.081" v="782"/>
          <ac:grpSpMkLst>
            <pc:docMk/>
            <pc:sldMk cId="3312327177" sldId="258"/>
            <ac:grpSpMk id="154" creationId="{6E7A98DA-AC86-6789-13F5-73644190F9C8}"/>
          </ac:grpSpMkLst>
        </pc:grpChg>
        <pc:grpChg chg="del mod">
          <ac:chgData name="Bruna Piereck" userId="972f0d8fc00eb79e" providerId="LiveId" clId="{1395BAE6-0B56-483B-86EB-C828254CC983}" dt="2023-03-03T12:43:56.081" v="782"/>
          <ac:grpSpMkLst>
            <pc:docMk/>
            <pc:sldMk cId="3312327177" sldId="258"/>
            <ac:grpSpMk id="155" creationId="{433F3B37-EC35-9858-816D-8FF3FCEF05DE}"/>
          </ac:grpSpMkLst>
        </pc:grpChg>
        <pc:grpChg chg="del mod">
          <ac:chgData name="Bruna Piereck" userId="972f0d8fc00eb79e" providerId="LiveId" clId="{1395BAE6-0B56-483B-86EB-C828254CC983}" dt="2023-03-03T12:44:38.896" v="791" actId="21"/>
          <ac:grpSpMkLst>
            <pc:docMk/>
            <pc:sldMk cId="3312327177" sldId="258"/>
            <ac:grpSpMk id="156" creationId="{E501F3FA-9A18-5227-8709-FD3EC36A191B}"/>
          </ac:grpSpMkLst>
        </pc:grpChg>
        <pc:grpChg chg="del mod">
          <ac:chgData name="Bruna Piereck" userId="972f0d8fc00eb79e" providerId="LiveId" clId="{1395BAE6-0B56-483B-86EB-C828254CC983}" dt="2023-03-03T12:44:38.896" v="791" actId="21"/>
          <ac:grpSpMkLst>
            <pc:docMk/>
            <pc:sldMk cId="3312327177" sldId="258"/>
            <ac:grpSpMk id="160" creationId="{437244F5-4096-0D04-5BF6-11329E94C40A}"/>
          </ac:grpSpMkLst>
        </pc:grpChg>
        <pc:grpChg chg="add mod">
          <ac:chgData name="Bruna Piereck" userId="972f0d8fc00eb79e" providerId="LiveId" clId="{1395BAE6-0B56-483B-86EB-C828254CC983}" dt="2023-03-03T12:48:08.946" v="881" actId="164"/>
          <ac:grpSpMkLst>
            <pc:docMk/>
            <pc:sldMk cId="3312327177" sldId="258"/>
            <ac:grpSpMk id="233" creationId="{AED84198-BE3F-D44C-A27E-F3270AE7026D}"/>
          </ac:grpSpMkLst>
        </pc:grpChg>
        <pc:grpChg chg="add mod">
          <ac:chgData name="Bruna Piereck" userId="972f0d8fc00eb79e" providerId="LiveId" clId="{1395BAE6-0B56-483B-86EB-C828254CC983}" dt="2023-03-03T12:55:57.128" v="983" actId="164"/>
          <ac:grpSpMkLst>
            <pc:docMk/>
            <pc:sldMk cId="3312327177" sldId="258"/>
            <ac:grpSpMk id="364" creationId="{B3EBE912-8A2C-3648-9E25-C61AA9016697}"/>
          </ac:grpSpMkLst>
        </pc:grpChg>
        <pc:grpChg chg="add mod">
          <ac:chgData name="Bruna Piereck" userId="972f0d8fc00eb79e" providerId="LiveId" clId="{1395BAE6-0B56-483B-86EB-C828254CC983}" dt="2023-03-03T12:56:04.681" v="986" actId="164"/>
          <ac:grpSpMkLst>
            <pc:docMk/>
            <pc:sldMk cId="3312327177" sldId="258"/>
            <ac:grpSpMk id="365" creationId="{35490083-FA3E-65A5-7E9D-5005378DEB5D}"/>
          </ac:grpSpMkLst>
        </pc:grpChg>
        <pc:grpChg chg="add mod">
          <ac:chgData name="Bruna Piereck" userId="972f0d8fc00eb79e" providerId="LiveId" clId="{1395BAE6-0B56-483B-86EB-C828254CC983}" dt="2023-03-03T12:56:20.599" v="987" actId="164"/>
          <ac:grpSpMkLst>
            <pc:docMk/>
            <pc:sldMk cId="3312327177" sldId="258"/>
            <ac:grpSpMk id="366" creationId="{CEC1C2FB-AE07-F06A-4F9D-6C48431059A4}"/>
          </ac:grpSpMkLst>
        </pc:grpChg>
        <pc:grpChg chg="add mod">
          <ac:chgData name="Bruna Piereck" userId="972f0d8fc00eb79e" providerId="LiveId" clId="{1395BAE6-0B56-483B-86EB-C828254CC983}" dt="2023-03-03T12:56:25.520" v="988" actId="164"/>
          <ac:grpSpMkLst>
            <pc:docMk/>
            <pc:sldMk cId="3312327177" sldId="258"/>
            <ac:grpSpMk id="367" creationId="{0716FDB0-B881-1638-34DA-EE595ACF4B37}"/>
          </ac:grpSpMkLst>
        </pc:grpChg>
        <pc:picChg chg="add del mod">
          <ac:chgData name="Bruna Piereck" userId="972f0d8fc00eb79e" providerId="LiveId" clId="{1395BAE6-0B56-483B-86EB-C828254CC983}" dt="2023-03-03T12:32:07.724" v="523" actId="21"/>
          <ac:picMkLst>
            <pc:docMk/>
            <pc:sldMk cId="3312327177" sldId="258"/>
            <ac:picMk id="2" creationId="{BC838485-0904-FBBA-743F-6EBBDDF4354A}"/>
          </ac:picMkLst>
        </pc:picChg>
        <pc:picChg chg="add del mod">
          <ac:chgData name="Bruna Piereck" userId="972f0d8fc00eb79e" providerId="LiveId" clId="{1395BAE6-0B56-483B-86EB-C828254CC983}" dt="2023-03-03T12:44:38.896" v="791" actId="21"/>
          <ac:picMkLst>
            <pc:docMk/>
            <pc:sldMk cId="3312327177" sldId="258"/>
            <ac:picMk id="38" creationId="{CB9808ED-2E86-6799-F3D2-21F6EC63917C}"/>
          </ac:picMkLst>
        </pc:picChg>
        <pc:picChg chg="add del mod modCrop">
          <ac:chgData name="Bruna Piereck" userId="972f0d8fc00eb79e" providerId="LiveId" clId="{1395BAE6-0B56-483B-86EB-C828254CC983}" dt="2023-03-03T12:44:38.896" v="791" actId="21"/>
          <ac:picMkLst>
            <pc:docMk/>
            <pc:sldMk cId="3312327177" sldId="258"/>
            <ac:picMk id="59" creationId="{E32475EC-45F2-CED7-0B7A-FA9241E08363}"/>
          </ac:picMkLst>
        </pc:picChg>
        <pc:picChg chg="add del mod">
          <ac:chgData name="Bruna Piereck" userId="972f0d8fc00eb79e" providerId="LiveId" clId="{1395BAE6-0B56-483B-86EB-C828254CC983}" dt="2023-03-03T12:45:21.207" v="804" actId="21"/>
          <ac:picMkLst>
            <pc:docMk/>
            <pc:sldMk cId="3312327177" sldId="258"/>
            <ac:picMk id="161" creationId="{AE88019D-EA39-F6C3-9BCB-E59F92EA1EBD}"/>
          </ac:picMkLst>
        </pc:picChg>
        <pc:picChg chg="add mod">
          <ac:chgData name="Bruna Piereck" userId="972f0d8fc00eb79e" providerId="LiveId" clId="{1395BAE6-0B56-483B-86EB-C828254CC983}" dt="2023-03-03T12:55:59.615" v="985" actId="1076"/>
          <ac:picMkLst>
            <pc:docMk/>
            <pc:sldMk cId="3312327177" sldId="258"/>
            <ac:picMk id="166" creationId="{E709A7B8-672D-6BA2-85B9-2BBA0AE130F0}"/>
          </ac:picMkLst>
        </pc:picChg>
        <pc:picChg chg="add del mod">
          <ac:chgData name="Bruna Piereck" userId="972f0d8fc00eb79e" providerId="LiveId" clId="{1395BAE6-0B56-483B-86EB-C828254CC983}" dt="2023-03-03T12:48:04.028" v="879"/>
          <ac:picMkLst>
            <pc:docMk/>
            <pc:sldMk cId="3312327177" sldId="258"/>
            <ac:picMk id="232" creationId="{9C7FEB50-E7F3-C398-556F-BBCEB6CBB41E}"/>
          </ac:picMkLst>
        </pc:picChg>
        <pc:inkChg chg="add del">
          <ac:chgData name="Bruna Piereck" userId="972f0d8fc00eb79e" providerId="LiveId" clId="{1395BAE6-0B56-483B-86EB-C828254CC983}" dt="2023-03-03T12:32:07.724" v="523" actId="21"/>
          <ac:inkMkLst>
            <pc:docMk/>
            <pc:sldMk cId="3312327177" sldId="258"/>
            <ac:inkMk id="4" creationId="{8D38DB85-35B4-2941-68F5-FE9F1E9B1343}"/>
          </ac:inkMkLst>
        </pc:inkChg>
        <pc:inkChg chg="add del">
          <ac:chgData name="Bruna Piereck" userId="972f0d8fc00eb79e" providerId="LiveId" clId="{1395BAE6-0B56-483B-86EB-C828254CC983}" dt="2023-03-03T12:29:48.483" v="477" actId="9405"/>
          <ac:inkMkLst>
            <pc:docMk/>
            <pc:sldMk cId="3312327177" sldId="258"/>
            <ac:inkMk id="5" creationId="{54BC1299-9440-8385-B800-91115A0C6043}"/>
          </ac:inkMkLst>
        </pc:inkChg>
        <pc:inkChg chg="add del">
          <ac:chgData name="Bruna Piereck" userId="972f0d8fc00eb79e" providerId="LiveId" clId="{1395BAE6-0B56-483B-86EB-C828254CC983}" dt="2023-03-03T12:29:55.866" v="479" actId="9405"/>
          <ac:inkMkLst>
            <pc:docMk/>
            <pc:sldMk cId="3312327177" sldId="258"/>
            <ac:inkMk id="6" creationId="{DCBB3367-AD47-ECA6-753B-84E2B5F63C48}"/>
          </ac:inkMkLst>
        </pc:inkChg>
        <pc:inkChg chg="add del">
          <ac:chgData name="Bruna Piereck" userId="972f0d8fc00eb79e" providerId="LiveId" clId="{1395BAE6-0B56-483B-86EB-C828254CC983}" dt="2023-03-03T12:30:03.314" v="481" actId="9405"/>
          <ac:inkMkLst>
            <pc:docMk/>
            <pc:sldMk cId="3312327177" sldId="258"/>
            <ac:inkMk id="7" creationId="{FFABCCAF-4CDE-BCBC-E3CF-FC77EB797B12}"/>
          </ac:inkMkLst>
        </pc:inkChg>
        <pc:inkChg chg="add del">
          <ac:chgData name="Bruna Piereck" userId="972f0d8fc00eb79e" providerId="LiveId" clId="{1395BAE6-0B56-483B-86EB-C828254CC983}" dt="2023-03-03T12:30:05.484" v="483" actId="9405"/>
          <ac:inkMkLst>
            <pc:docMk/>
            <pc:sldMk cId="3312327177" sldId="258"/>
            <ac:inkMk id="8" creationId="{C640889C-A11F-DC7E-7165-EF08B6BD64F2}"/>
          </ac:inkMkLst>
        </pc:inkChg>
        <pc:inkChg chg="add del">
          <ac:chgData name="Bruna Piereck" userId="972f0d8fc00eb79e" providerId="LiveId" clId="{1395BAE6-0B56-483B-86EB-C828254CC983}" dt="2023-03-03T12:30:07.482" v="485" actId="9405"/>
          <ac:inkMkLst>
            <pc:docMk/>
            <pc:sldMk cId="3312327177" sldId="258"/>
            <ac:inkMk id="9" creationId="{05A291B8-F9CB-0A4F-9FAC-8D893C8C0685}"/>
          </ac:inkMkLst>
        </pc:inkChg>
        <pc:inkChg chg="add del">
          <ac:chgData name="Bruna Piereck" userId="972f0d8fc00eb79e" providerId="LiveId" clId="{1395BAE6-0B56-483B-86EB-C828254CC983}" dt="2023-03-03T12:30:10.510" v="487" actId="9405"/>
          <ac:inkMkLst>
            <pc:docMk/>
            <pc:sldMk cId="3312327177" sldId="258"/>
            <ac:inkMk id="10" creationId="{F163A081-00C6-ACE2-15D3-B9D345A5A6ED}"/>
          </ac:inkMkLst>
        </pc:inkChg>
        <pc:inkChg chg="add del">
          <ac:chgData name="Bruna Piereck" userId="972f0d8fc00eb79e" providerId="LiveId" clId="{1395BAE6-0B56-483B-86EB-C828254CC983}" dt="2023-03-03T12:32:07.724" v="523" actId="21"/>
          <ac:inkMkLst>
            <pc:docMk/>
            <pc:sldMk cId="3312327177" sldId="258"/>
            <ac:inkMk id="11" creationId="{720B4B04-0253-56F8-A3D2-ACD9F6F7106B}"/>
          </ac:inkMkLst>
        </pc:inkChg>
        <pc:inkChg chg="add mod">
          <ac:chgData name="Bruna Piereck" userId="972f0d8fc00eb79e" providerId="LiveId" clId="{1395BAE6-0B56-483B-86EB-C828254CC983}" dt="2023-03-03T12:31:44.369" v="511"/>
          <ac:inkMkLst>
            <pc:docMk/>
            <pc:sldMk cId="3312327177" sldId="258"/>
            <ac:inkMk id="12" creationId="{95E98433-0B9E-B614-4750-D73B3ADBE516}"/>
          </ac:inkMkLst>
        </pc:inkChg>
        <pc:inkChg chg="add mod">
          <ac:chgData name="Bruna Piereck" userId="972f0d8fc00eb79e" providerId="LiveId" clId="{1395BAE6-0B56-483B-86EB-C828254CC983}" dt="2023-03-03T12:31:44.369" v="511"/>
          <ac:inkMkLst>
            <pc:docMk/>
            <pc:sldMk cId="3312327177" sldId="258"/>
            <ac:inkMk id="13" creationId="{B72592F2-8112-50DD-E705-A71BE4E681C6}"/>
          </ac:inkMkLst>
        </pc:inkChg>
        <pc:inkChg chg="add del mod">
          <ac:chgData name="Bruna Piereck" userId="972f0d8fc00eb79e" providerId="LiveId" clId="{1395BAE6-0B56-483B-86EB-C828254CC983}" dt="2023-03-03T12:32:07.724" v="523" actId="21"/>
          <ac:inkMkLst>
            <pc:docMk/>
            <pc:sldMk cId="3312327177" sldId="258"/>
            <ac:inkMk id="14" creationId="{99B5D81E-48DC-1FB8-F607-25652DA11D2D}"/>
          </ac:inkMkLst>
        </pc:inkChg>
        <pc:inkChg chg="add del">
          <ac:chgData name="Bruna Piereck" userId="972f0d8fc00eb79e" providerId="LiveId" clId="{1395BAE6-0B56-483B-86EB-C828254CC983}" dt="2023-03-03T12:30:39.179" v="493" actId="9405"/>
          <ac:inkMkLst>
            <pc:docMk/>
            <pc:sldMk cId="3312327177" sldId="258"/>
            <ac:inkMk id="15" creationId="{C3961A5C-7570-35BA-451D-56789F53754A}"/>
          </ac:inkMkLst>
        </pc:inkChg>
        <pc:inkChg chg="add del mod">
          <ac:chgData name="Bruna Piereck" userId="972f0d8fc00eb79e" providerId="LiveId" clId="{1395BAE6-0B56-483B-86EB-C828254CC983}" dt="2023-03-03T12:30:43.074" v="498"/>
          <ac:inkMkLst>
            <pc:docMk/>
            <pc:sldMk cId="3312327177" sldId="258"/>
            <ac:inkMk id="17" creationId="{0DF051BC-87AC-4655-0762-838A6A998087}"/>
          </ac:inkMkLst>
        </pc:inkChg>
        <pc:inkChg chg="add del mod">
          <ac:chgData name="Bruna Piereck" userId="972f0d8fc00eb79e" providerId="LiveId" clId="{1395BAE6-0B56-483B-86EB-C828254CC983}" dt="2023-03-03T12:31:44.369" v="511"/>
          <ac:inkMkLst>
            <pc:docMk/>
            <pc:sldMk cId="3312327177" sldId="258"/>
            <ac:inkMk id="19" creationId="{7229135E-AFB0-78A2-18D2-C86CA1F7D0D4}"/>
          </ac:inkMkLst>
        </pc:inkChg>
        <pc:inkChg chg="add del">
          <ac:chgData name="Bruna Piereck" userId="972f0d8fc00eb79e" providerId="LiveId" clId="{1395BAE6-0B56-483B-86EB-C828254CC983}" dt="2023-03-03T12:31:44.369" v="510"/>
          <ac:inkMkLst>
            <pc:docMk/>
            <pc:sldMk cId="3312327177" sldId="258"/>
            <ac:inkMk id="20" creationId="{83AC6F3F-735D-9E56-E291-886D7686D387}"/>
          </ac:inkMkLst>
        </pc:inkChg>
        <pc:inkChg chg="add del">
          <ac:chgData name="Bruna Piereck" userId="972f0d8fc00eb79e" providerId="LiveId" clId="{1395BAE6-0B56-483B-86EB-C828254CC983}" dt="2023-03-03T12:31:08.927" v="503" actId="9405"/>
          <ac:inkMkLst>
            <pc:docMk/>
            <pc:sldMk cId="3312327177" sldId="258"/>
            <ac:inkMk id="22" creationId="{0E4B0239-CF47-04C9-BB43-824A2E9E0EA0}"/>
          </ac:inkMkLst>
        </pc:inkChg>
        <pc:inkChg chg="add del">
          <ac:chgData name="Bruna Piereck" userId="972f0d8fc00eb79e" providerId="LiveId" clId="{1395BAE6-0B56-483B-86EB-C828254CC983}" dt="2023-03-03T12:31:34.214" v="506"/>
          <ac:inkMkLst>
            <pc:docMk/>
            <pc:sldMk cId="3312327177" sldId="258"/>
            <ac:inkMk id="23" creationId="{1F23F3BF-AA32-E5A5-3458-5CCA62C3F488}"/>
          </ac:inkMkLst>
        </pc:inkChg>
        <pc:inkChg chg="add del">
          <ac:chgData name="Bruna Piereck" userId="972f0d8fc00eb79e" providerId="LiveId" clId="{1395BAE6-0B56-483B-86EB-C828254CC983}" dt="2023-03-03T12:32:07.724" v="523" actId="21"/>
          <ac:inkMkLst>
            <pc:docMk/>
            <pc:sldMk cId="3312327177" sldId="258"/>
            <ac:inkMk id="24" creationId="{1FE3932A-7E5D-22EF-BAFE-08A6EDD4D6CD}"/>
          </ac:inkMkLst>
        </pc:inkChg>
        <pc:inkChg chg="add del">
          <ac:chgData name="Bruna Piereck" userId="972f0d8fc00eb79e" providerId="LiveId" clId="{1395BAE6-0B56-483B-86EB-C828254CC983}" dt="2023-03-03T12:32:07.724" v="523" actId="21"/>
          <ac:inkMkLst>
            <pc:docMk/>
            <pc:sldMk cId="3312327177" sldId="258"/>
            <ac:inkMk id="25" creationId="{CF3442FA-804E-8105-5D76-691A8CDD49A8}"/>
          </ac:inkMkLst>
        </pc:inkChg>
        <pc:inkChg chg="add del">
          <ac:chgData name="Bruna Piereck" userId="972f0d8fc00eb79e" providerId="LiveId" clId="{1395BAE6-0B56-483B-86EB-C828254CC983}" dt="2023-03-03T12:31:38.117" v="508" actId="9405"/>
          <ac:inkMkLst>
            <pc:docMk/>
            <pc:sldMk cId="3312327177" sldId="258"/>
            <ac:inkMk id="26" creationId="{A73FB3B7-BC3C-1C4A-9F3E-319694294F47}"/>
          </ac:inkMkLst>
        </pc:inkChg>
        <pc:inkChg chg="add del">
          <ac:chgData name="Bruna Piereck" userId="972f0d8fc00eb79e" providerId="LiveId" clId="{1395BAE6-0B56-483B-86EB-C828254CC983}" dt="2023-03-03T12:32:07.724" v="523" actId="21"/>
          <ac:inkMkLst>
            <pc:docMk/>
            <pc:sldMk cId="3312327177" sldId="258"/>
            <ac:inkMk id="27" creationId="{0CFC9D03-4D49-CDDF-92EA-59C4C9B93D98}"/>
          </ac:inkMkLst>
        </pc:inkChg>
        <pc:inkChg chg="add del">
          <ac:chgData name="Bruna Piereck" userId="972f0d8fc00eb79e" providerId="LiveId" clId="{1395BAE6-0B56-483B-86EB-C828254CC983}" dt="2023-03-03T12:32:07.724" v="523" actId="21"/>
          <ac:inkMkLst>
            <pc:docMk/>
            <pc:sldMk cId="3312327177" sldId="258"/>
            <ac:inkMk id="28" creationId="{12424C7E-4B22-7DF7-542D-6756196EF7A3}"/>
          </ac:inkMkLst>
        </pc:inkChg>
        <pc:inkChg chg="add mod">
          <ac:chgData name="Bruna Piereck" userId="972f0d8fc00eb79e" providerId="LiveId" clId="{1395BAE6-0B56-483B-86EB-C828254CC983}" dt="2023-03-03T12:31:44.369" v="511"/>
          <ac:inkMkLst>
            <pc:docMk/>
            <pc:sldMk cId="3312327177" sldId="258"/>
            <ac:inkMk id="29" creationId="{998BA190-8EAD-AC58-1EB6-A36AA581A51B}"/>
          </ac:inkMkLst>
        </pc:inkChg>
        <pc:inkChg chg="add del">
          <ac:chgData name="Bruna Piereck" userId="972f0d8fc00eb79e" providerId="LiveId" clId="{1395BAE6-0B56-483B-86EB-C828254CC983}" dt="2023-03-03T12:31:49.576" v="513" actId="9405"/>
          <ac:inkMkLst>
            <pc:docMk/>
            <pc:sldMk cId="3312327177" sldId="258"/>
            <ac:inkMk id="30" creationId="{5D90421A-F706-D60E-83DF-1EAB66BA30E1}"/>
          </ac:inkMkLst>
        </pc:inkChg>
        <pc:inkChg chg="add mod">
          <ac:chgData name="Bruna Piereck" userId="972f0d8fc00eb79e" providerId="LiveId" clId="{1395BAE6-0B56-483B-86EB-C828254CC983}" dt="2023-03-03T12:31:56.913" v="521"/>
          <ac:inkMkLst>
            <pc:docMk/>
            <pc:sldMk cId="3312327177" sldId="258"/>
            <ac:inkMk id="31" creationId="{B8F89FFE-88F4-3542-872D-9A489DB63A43}"/>
          </ac:inkMkLst>
        </pc:inkChg>
        <pc:inkChg chg="add mod">
          <ac:chgData name="Bruna Piereck" userId="972f0d8fc00eb79e" providerId="LiveId" clId="{1395BAE6-0B56-483B-86EB-C828254CC983}" dt="2023-03-03T12:31:56.913" v="521"/>
          <ac:inkMkLst>
            <pc:docMk/>
            <pc:sldMk cId="3312327177" sldId="258"/>
            <ac:inkMk id="32" creationId="{508553DB-2773-036B-6362-7CC9DD680321}"/>
          </ac:inkMkLst>
        </pc:inkChg>
        <pc:inkChg chg="add del">
          <ac:chgData name="Bruna Piereck" userId="972f0d8fc00eb79e" providerId="LiveId" clId="{1395BAE6-0B56-483B-86EB-C828254CC983}" dt="2023-03-03T12:31:53.396" v="518" actId="9405"/>
          <ac:inkMkLst>
            <pc:docMk/>
            <pc:sldMk cId="3312327177" sldId="258"/>
            <ac:inkMk id="34" creationId="{9300C3D3-F6E0-F1EF-E6DF-F4E58BCC6428}"/>
          </ac:inkMkLst>
        </pc:inkChg>
        <pc:inkChg chg="add mod">
          <ac:chgData name="Bruna Piereck" userId="972f0d8fc00eb79e" providerId="LiveId" clId="{1395BAE6-0B56-483B-86EB-C828254CC983}" dt="2023-03-03T12:31:56.913" v="521"/>
          <ac:inkMkLst>
            <pc:docMk/>
            <pc:sldMk cId="3312327177" sldId="258"/>
            <ac:inkMk id="35" creationId="{A27FFAA9-9E9F-A99C-FC91-8548FADEC2FC}"/>
          </ac:inkMkLst>
        </pc:inkChg>
        <pc:inkChg chg="add mod">
          <ac:chgData name="Bruna Piereck" userId="972f0d8fc00eb79e" providerId="LiveId" clId="{1395BAE6-0B56-483B-86EB-C828254CC983}" dt="2023-03-03T12:31:56.913" v="521"/>
          <ac:inkMkLst>
            <pc:docMk/>
            <pc:sldMk cId="3312327177" sldId="258"/>
            <ac:inkMk id="36" creationId="{3B828210-0926-9034-D6E3-7609819C277D}"/>
          </ac:inkMkLst>
        </pc:inkChg>
        <pc:inkChg chg="add del">
          <ac:chgData name="Bruna Piereck" userId="972f0d8fc00eb79e" providerId="LiveId" clId="{1395BAE6-0B56-483B-86EB-C828254CC983}" dt="2023-03-03T12:36:11.222" v="608" actId="9405"/>
          <ac:inkMkLst>
            <pc:docMk/>
            <pc:sldMk cId="3312327177" sldId="258"/>
            <ac:inkMk id="44" creationId="{76385DF5-C966-B73D-86E1-D24D0BDA44CA}"/>
          </ac:inkMkLst>
        </pc:inkChg>
        <pc:inkChg chg="add del">
          <ac:chgData name="Bruna Piereck" userId="972f0d8fc00eb79e" providerId="LiveId" clId="{1395BAE6-0B56-483B-86EB-C828254CC983}" dt="2023-03-03T12:36:15.223" v="610" actId="9405"/>
          <ac:inkMkLst>
            <pc:docMk/>
            <pc:sldMk cId="3312327177" sldId="258"/>
            <ac:inkMk id="45" creationId="{34D99835-4B52-0040-F889-AA92870D1195}"/>
          </ac:inkMkLst>
        </pc:inkChg>
        <pc:inkChg chg="add del">
          <ac:chgData name="Bruna Piereck" userId="972f0d8fc00eb79e" providerId="LiveId" clId="{1395BAE6-0B56-483B-86EB-C828254CC983}" dt="2023-03-03T12:36:35.394" v="612" actId="9405"/>
          <ac:inkMkLst>
            <pc:docMk/>
            <pc:sldMk cId="3312327177" sldId="258"/>
            <ac:inkMk id="46" creationId="{3FF4DA3E-205B-0A59-4DC8-FA55A6DFE8CA}"/>
          </ac:inkMkLst>
        </pc:inkChg>
        <pc:inkChg chg="add del mod">
          <ac:chgData name="Bruna Piereck" userId="972f0d8fc00eb79e" providerId="LiveId" clId="{1395BAE6-0B56-483B-86EB-C828254CC983}" dt="2023-03-03T12:36:50.296" v="622" actId="9405"/>
          <ac:inkMkLst>
            <pc:docMk/>
            <pc:sldMk cId="3312327177" sldId="258"/>
            <ac:inkMk id="47" creationId="{5072A987-45DD-203F-E32B-AA276D11B881}"/>
          </ac:inkMkLst>
        </pc:inkChg>
        <pc:inkChg chg="add del mod">
          <ac:chgData name="Bruna Piereck" userId="972f0d8fc00eb79e" providerId="LiveId" clId="{1395BAE6-0B56-483B-86EB-C828254CC983}" dt="2023-03-03T12:36:49.808" v="621" actId="9405"/>
          <ac:inkMkLst>
            <pc:docMk/>
            <pc:sldMk cId="3312327177" sldId="258"/>
            <ac:inkMk id="48" creationId="{46C8CBA0-C415-F7F3-3083-F6FEFC6A7040}"/>
          </ac:inkMkLst>
        </pc:inkChg>
        <pc:inkChg chg="add del mod">
          <ac:chgData name="Bruna Piereck" userId="972f0d8fc00eb79e" providerId="LiveId" clId="{1395BAE6-0B56-483B-86EB-C828254CC983}" dt="2023-03-03T12:36:49.347" v="620" actId="9405"/>
          <ac:inkMkLst>
            <pc:docMk/>
            <pc:sldMk cId="3312327177" sldId="258"/>
            <ac:inkMk id="49" creationId="{61885249-91F5-1A3D-78B3-8444D0938A18}"/>
          </ac:inkMkLst>
        </pc:inkChg>
        <pc:inkChg chg="add del mod">
          <ac:chgData name="Bruna Piereck" userId="972f0d8fc00eb79e" providerId="LiveId" clId="{1395BAE6-0B56-483B-86EB-C828254CC983}" dt="2023-03-03T12:36:48.938" v="619"/>
          <ac:inkMkLst>
            <pc:docMk/>
            <pc:sldMk cId="3312327177" sldId="258"/>
            <ac:inkMk id="50" creationId="{4B14C92F-0B2E-1DCB-4174-A5030F43DC9B}"/>
          </ac:inkMkLst>
        </pc:inkChg>
        <pc:inkChg chg="add del">
          <ac:chgData name="Bruna Piereck" userId="972f0d8fc00eb79e" providerId="LiveId" clId="{1395BAE6-0B56-483B-86EB-C828254CC983}" dt="2023-03-03T12:37:03.722" v="624" actId="9405"/>
          <ac:inkMkLst>
            <pc:docMk/>
            <pc:sldMk cId="3312327177" sldId="258"/>
            <ac:inkMk id="52" creationId="{9816770B-0FCB-500D-6709-F6208949E9A5}"/>
          </ac:inkMkLst>
        </pc:inkChg>
        <pc:inkChg chg="add del">
          <ac:chgData name="Bruna Piereck" userId="972f0d8fc00eb79e" providerId="LiveId" clId="{1395BAE6-0B56-483B-86EB-C828254CC983}" dt="2023-03-03T12:37:11.866" v="626" actId="9405"/>
          <ac:inkMkLst>
            <pc:docMk/>
            <pc:sldMk cId="3312327177" sldId="258"/>
            <ac:inkMk id="53" creationId="{6C2CDDE0-E9AB-104A-B454-C6DAE02232BE}"/>
          </ac:inkMkLst>
        </pc:inkChg>
        <pc:inkChg chg="add del">
          <ac:chgData name="Bruna Piereck" userId="972f0d8fc00eb79e" providerId="LiveId" clId="{1395BAE6-0B56-483B-86EB-C828254CC983}" dt="2023-03-03T12:37:20.214" v="628" actId="9405"/>
          <ac:inkMkLst>
            <pc:docMk/>
            <pc:sldMk cId="3312327177" sldId="258"/>
            <ac:inkMk id="54" creationId="{CD891095-F6EA-E2C4-84F2-FA976443B5EB}"/>
          </ac:inkMkLst>
        </pc:inkChg>
        <pc:inkChg chg="add del">
          <ac:chgData name="Bruna Piereck" userId="972f0d8fc00eb79e" providerId="LiveId" clId="{1395BAE6-0B56-483B-86EB-C828254CC983}" dt="2023-03-03T12:37:31.929" v="630" actId="9405"/>
          <ac:inkMkLst>
            <pc:docMk/>
            <pc:sldMk cId="3312327177" sldId="258"/>
            <ac:inkMk id="55" creationId="{2415609D-875E-6578-B7F6-F95745091829}"/>
          </ac:inkMkLst>
        </pc:inkChg>
        <pc:inkChg chg="add del">
          <ac:chgData name="Bruna Piereck" userId="972f0d8fc00eb79e" providerId="LiveId" clId="{1395BAE6-0B56-483B-86EB-C828254CC983}" dt="2023-03-03T12:38:23.988" v="636"/>
          <ac:inkMkLst>
            <pc:docMk/>
            <pc:sldMk cId="3312327177" sldId="258"/>
            <ac:inkMk id="56" creationId="{E5F260DB-8B5D-C80E-6027-367303ADF09D}"/>
          </ac:inkMkLst>
        </pc:inkChg>
        <pc:inkChg chg="add del">
          <ac:chgData name="Bruna Piereck" userId="972f0d8fc00eb79e" providerId="LiveId" clId="{1395BAE6-0B56-483B-86EB-C828254CC983}" dt="2023-03-03T12:38:23.988" v="635"/>
          <ac:inkMkLst>
            <pc:docMk/>
            <pc:sldMk cId="3312327177" sldId="258"/>
            <ac:inkMk id="57" creationId="{C6FFC9BD-2C4C-0FE6-4F0C-C29A9BF12F16}"/>
          </ac:inkMkLst>
        </pc:inkChg>
        <pc:inkChg chg="add del">
          <ac:chgData name="Bruna Piereck" userId="972f0d8fc00eb79e" providerId="LiveId" clId="{1395BAE6-0B56-483B-86EB-C828254CC983}" dt="2023-03-03T12:38:23.988" v="634"/>
          <ac:inkMkLst>
            <pc:docMk/>
            <pc:sldMk cId="3312327177" sldId="258"/>
            <ac:inkMk id="58" creationId="{4A931718-A2A5-78D2-48DB-556A620A1714}"/>
          </ac:inkMkLst>
        </pc:inkChg>
        <pc:inkChg chg="add del">
          <ac:chgData name="Bruna Piereck" userId="972f0d8fc00eb79e" providerId="LiveId" clId="{1395BAE6-0B56-483B-86EB-C828254CC983}" dt="2023-03-03T12:39:34.633" v="656" actId="9405"/>
          <ac:inkMkLst>
            <pc:docMk/>
            <pc:sldMk cId="3312327177" sldId="258"/>
            <ac:inkMk id="63" creationId="{C0C67860-543B-6AE4-F7EF-0B5D9C6BB315}"/>
          </ac:inkMkLst>
        </pc:inkChg>
        <pc:inkChg chg="add del">
          <ac:chgData name="Bruna Piereck" userId="972f0d8fc00eb79e" providerId="LiveId" clId="{1395BAE6-0B56-483B-86EB-C828254CC983}" dt="2023-03-03T12:40:01.847" v="660" actId="9405"/>
          <ac:inkMkLst>
            <pc:docMk/>
            <pc:sldMk cId="3312327177" sldId="258"/>
            <ac:inkMk id="64" creationId="{D3D4A7C6-F33D-2ECE-114B-B1014AA53747}"/>
          </ac:inkMkLst>
        </pc:inkChg>
        <pc:inkChg chg="add del">
          <ac:chgData name="Bruna Piereck" userId="972f0d8fc00eb79e" providerId="LiveId" clId="{1395BAE6-0B56-483B-86EB-C828254CC983}" dt="2023-03-03T12:40:00.943" v="659" actId="9405"/>
          <ac:inkMkLst>
            <pc:docMk/>
            <pc:sldMk cId="3312327177" sldId="258"/>
            <ac:inkMk id="65" creationId="{9A6EB5C3-5B86-8D17-38F7-86DBA9D9CC6D}"/>
          </ac:inkMkLst>
        </pc:inkChg>
        <pc:inkChg chg="add del">
          <ac:chgData name="Bruna Piereck" userId="972f0d8fc00eb79e" providerId="LiveId" clId="{1395BAE6-0B56-483B-86EB-C828254CC983}" dt="2023-03-03T12:40:18.050" v="662" actId="9405"/>
          <ac:inkMkLst>
            <pc:docMk/>
            <pc:sldMk cId="3312327177" sldId="258"/>
            <ac:inkMk id="66" creationId="{CC014DB2-E4AA-AD85-317F-A1ED055D93CE}"/>
          </ac:inkMkLst>
        </pc:inkChg>
        <pc:inkChg chg="add del mod">
          <ac:chgData name="Bruna Piereck" userId="972f0d8fc00eb79e" providerId="LiveId" clId="{1395BAE6-0B56-483B-86EB-C828254CC983}" dt="2023-03-03T12:40:41.526" v="694" actId="9405"/>
          <ac:inkMkLst>
            <pc:docMk/>
            <pc:sldMk cId="3312327177" sldId="258"/>
            <ac:inkMk id="67" creationId="{B4480AF6-86C3-B78D-70B4-D45FA1D94751}"/>
          </ac:inkMkLst>
        </pc:inkChg>
        <pc:inkChg chg="add del mod">
          <ac:chgData name="Bruna Piereck" userId="972f0d8fc00eb79e" providerId="LiveId" clId="{1395BAE6-0B56-483B-86EB-C828254CC983}" dt="2023-03-03T12:40:41.116" v="693" actId="9405"/>
          <ac:inkMkLst>
            <pc:docMk/>
            <pc:sldMk cId="3312327177" sldId="258"/>
            <ac:inkMk id="68" creationId="{023A63BB-F064-0AA2-82E5-F5338064F253}"/>
          </ac:inkMkLst>
        </pc:inkChg>
        <pc:inkChg chg="add del mod">
          <ac:chgData name="Bruna Piereck" userId="972f0d8fc00eb79e" providerId="LiveId" clId="{1395BAE6-0B56-483B-86EB-C828254CC983}" dt="2023-03-03T12:40:40.715" v="692" actId="9405"/>
          <ac:inkMkLst>
            <pc:docMk/>
            <pc:sldMk cId="3312327177" sldId="258"/>
            <ac:inkMk id="69" creationId="{F3B0F681-FBA5-4D8E-2A27-1B7064626E9F}"/>
          </ac:inkMkLst>
        </pc:inkChg>
        <pc:inkChg chg="add del mod">
          <ac:chgData name="Bruna Piereck" userId="972f0d8fc00eb79e" providerId="LiveId" clId="{1395BAE6-0B56-483B-86EB-C828254CC983}" dt="2023-03-03T12:40:40.394" v="691" actId="9405"/>
          <ac:inkMkLst>
            <pc:docMk/>
            <pc:sldMk cId="3312327177" sldId="258"/>
            <ac:inkMk id="70" creationId="{2BB1706F-CB65-5438-DA73-E706265E6DB3}"/>
          </ac:inkMkLst>
        </pc:inkChg>
        <pc:inkChg chg="add del mod">
          <ac:chgData name="Bruna Piereck" userId="972f0d8fc00eb79e" providerId="LiveId" clId="{1395BAE6-0B56-483B-86EB-C828254CC983}" dt="2023-03-03T12:40:39.973" v="690" actId="9405"/>
          <ac:inkMkLst>
            <pc:docMk/>
            <pc:sldMk cId="3312327177" sldId="258"/>
            <ac:inkMk id="71" creationId="{F404BBCD-FD04-917F-313A-A649AE42B2E3}"/>
          </ac:inkMkLst>
        </pc:inkChg>
        <pc:inkChg chg="add del mod">
          <ac:chgData name="Bruna Piereck" userId="972f0d8fc00eb79e" providerId="LiveId" clId="{1395BAE6-0B56-483B-86EB-C828254CC983}" dt="2023-03-03T12:40:39.586" v="689" actId="9405"/>
          <ac:inkMkLst>
            <pc:docMk/>
            <pc:sldMk cId="3312327177" sldId="258"/>
            <ac:inkMk id="72" creationId="{60FEBEC0-C23C-0A1A-EB4C-16412C105593}"/>
          </ac:inkMkLst>
        </pc:inkChg>
        <pc:inkChg chg="add del mod">
          <ac:chgData name="Bruna Piereck" userId="972f0d8fc00eb79e" providerId="LiveId" clId="{1395BAE6-0B56-483B-86EB-C828254CC983}" dt="2023-03-03T12:40:39.191" v="688" actId="9405"/>
          <ac:inkMkLst>
            <pc:docMk/>
            <pc:sldMk cId="3312327177" sldId="258"/>
            <ac:inkMk id="73" creationId="{5DA5ACF4-F5B5-BAE4-E799-08283918314B}"/>
          </ac:inkMkLst>
        </pc:inkChg>
        <pc:inkChg chg="add del mod">
          <ac:chgData name="Bruna Piereck" userId="972f0d8fc00eb79e" providerId="LiveId" clId="{1395BAE6-0B56-483B-86EB-C828254CC983}" dt="2023-03-03T12:40:38.844" v="687" actId="9405"/>
          <ac:inkMkLst>
            <pc:docMk/>
            <pc:sldMk cId="3312327177" sldId="258"/>
            <ac:inkMk id="74" creationId="{EA810FC5-E75F-6CE1-3595-CFE340C648A5}"/>
          </ac:inkMkLst>
        </pc:inkChg>
        <pc:inkChg chg="add del mod">
          <ac:chgData name="Bruna Piereck" userId="972f0d8fc00eb79e" providerId="LiveId" clId="{1395BAE6-0B56-483B-86EB-C828254CC983}" dt="2023-03-03T12:40:38.402" v="686" actId="9405"/>
          <ac:inkMkLst>
            <pc:docMk/>
            <pc:sldMk cId="3312327177" sldId="258"/>
            <ac:inkMk id="75" creationId="{C918B707-FDA9-0D0B-2675-0FBECDA5A101}"/>
          </ac:inkMkLst>
        </pc:inkChg>
        <pc:inkChg chg="add del mod">
          <ac:chgData name="Bruna Piereck" userId="972f0d8fc00eb79e" providerId="LiveId" clId="{1395BAE6-0B56-483B-86EB-C828254CC983}" dt="2023-03-03T12:40:38" v="685" actId="9405"/>
          <ac:inkMkLst>
            <pc:docMk/>
            <pc:sldMk cId="3312327177" sldId="258"/>
            <ac:inkMk id="76" creationId="{4617CE48-3B66-6274-EFDF-1CCE9BBD2C80}"/>
          </ac:inkMkLst>
        </pc:inkChg>
        <pc:inkChg chg="add del mod">
          <ac:chgData name="Bruna Piereck" userId="972f0d8fc00eb79e" providerId="LiveId" clId="{1395BAE6-0B56-483B-86EB-C828254CC983}" dt="2023-03-03T12:40:37.694" v="684" actId="9405"/>
          <ac:inkMkLst>
            <pc:docMk/>
            <pc:sldMk cId="3312327177" sldId="258"/>
            <ac:inkMk id="77" creationId="{890D84F2-B809-E2DD-89DF-2601D904EA2F}"/>
          </ac:inkMkLst>
        </pc:inkChg>
        <pc:inkChg chg="add del mod">
          <ac:chgData name="Bruna Piereck" userId="972f0d8fc00eb79e" providerId="LiveId" clId="{1395BAE6-0B56-483B-86EB-C828254CC983}" dt="2023-03-03T12:40:37.418" v="683" actId="9405"/>
          <ac:inkMkLst>
            <pc:docMk/>
            <pc:sldMk cId="3312327177" sldId="258"/>
            <ac:inkMk id="78" creationId="{DAEA8957-8334-C625-52D3-9C1493794E03}"/>
          </ac:inkMkLst>
        </pc:inkChg>
        <pc:inkChg chg="add del mod">
          <ac:chgData name="Bruna Piereck" userId="972f0d8fc00eb79e" providerId="LiveId" clId="{1395BAE6-0B56-483B-86EB-C828254CC983}" dt="2023-03-03T12:40:37.104" v="682" actId="9405"/>
          <ac:inkMkLst>
            <pc:docMk/>
            <pc:sldMk cId="3312327177" sldId="258"/>
            <ac:inkMk id="79" creationId="{B9BE7895-FD15-1E6C-A1CB-806B857AE863}"/>
          </ac:inkMkLst>
        </pc:inkChg>
        <pc:inkChg chg="add del mod">
          <ac:chgData name="Bruna Piereck" userId="972f0d8fc00eb79e" providerId="LiveId" clId="{1395BAE6-0B56-483B-86EB-C828254CC983}" dt="2023-03-03T12:40:36.743" v="681" actId="9405"/>
          <ac:inkMkLst>
            <pc:docMk/>
            <pc:sldMk cId="3312327177" sldId="258"/>
            <ac:inkMk id="80" creationId="{A29D18A1-FF38-F36A-28C9-C05D2BC6EC3C}"/>
          </ac:inkMkLst>
        </pc:inkChg>
        <pc:inkChg chg="add del mod">
          <ac:chgData name="Bruna Piereck" userId="972f0d8fc00eb79e" providerId="LiveId" clId="{1395BAE6-0B56-483B-86EB-C828254CC983}" dt="2023-03-03T12:40:36.500" v="680"/>
          <ac:inkMkLst>
            <pc:docMk/>
            <pc:sldMk cId="3312327177" sldId="258"/>
            <ac:inkMk id="81" creationId="{A2D8565A-0EEA-7EC2-56E3-42BB6B721146}"/>
          </ac:inkMkLst>
        </pc:inkChg>
        <pc:inkChg chg="add del">
          <ac:chgData name="Bruna Piereck" userId="972f0d8fc00eb79e" providerId="LiveId" clId="{1395BAE6-0B56-483B-86EB-C828254CC983}" dt="2023-03-03T12:44:38.896" v="791" actId="21"/>
          <ac:inkMkLst>
            <pc:docMk/>
            <pc:sldMk cId="3312327177" sldId="258"/>
            <ac:inkMk id="83" creationId="{E212122B-C8CC-FC2A-89BB-138EEB246AC1}"/>
          </ac:inkMkLst>
        </pc:inkChg>
        <pc:inkChg chg="add del">
          <ac:chgData name="Bruna Piereck" userId="972f0d8fc00eb79e" providerId="LiveId" clId="{1395BAE6-0B56-483B-86EB-C828254CC983}" dt="2023-03-03T12:44:38.896" v="791" actId="21"/>
          <ac:inkMkLst>
            <pc:docMk/>
            <pc:sldMk cId="3312327177" sldId="258"/>
            <ac:inkMk id="84" creationId="{C17C2849-C954-577B-BD16-035F67562415}"/>
          </ac:inkMkLst>
        </pc:inkChg>
        <pc:inkChg chg="add mod">
          <ac:chgData name="Bruna Piereck" userId="972f0d8fc00eb79e" providerId="LiveId" clId="{1395BAE6-0B56-483B-86EB-C828254CC983}" dt="2023-03-03T12:41:18.847" v="712"/>
          <ac:inkMkLst>
            <pc:docMk/>
            <pc:sldMk cId="3312327177" sldId="258"/>
            <ac:inkMk id="85" creationId="{389C4D69-C834-F9CB-B409-C6D62A8BCFC9}"/>
          </ac:inkMkLst>
        </pc:inkChg>
        <pc:inkChg chg="add mod">
          <ac:chgData name="Bruna Piereck" userId="972f0d8fc00eb79e" providerId="LiveId" clId="{1395BAE6-0B56-483B-86EB-C828254CC983}" dt="2023-03-03T12:41:18.847" v="712"/>
          <ac:inkMkLst>
            <pc:docMk/>
            <pc:sldMk cId="3312327177" sldId="258"/>
            <ac:inkMk id="86" creationId="{8FDDF595-9236-1E83-C554-4CF100C91E49}"/>
          </ac:inkMkLst>
        </pc:inkChg>
        <pc:inkChg chg="add mod">
          <ac:chgData name="Bruna Piereck" userId="972f0d8fc00eb79e" providerId="LiveId" clId="{1395BAE6-0B56-483B-86EB-C828254CC983}" dt="2023-03-03T12:41:18.847" v="712"/>
          <ac:inkMkLst>
            <pc:docMk/>
            <pc:sldMk cId="3312327177" sldId="258"/>
            <ac:inkMk id="87" creationId="{3CF8410F-69CD-803D-84BA-B17F1F932E01}"/>
          </ac:inkMkLst>
        </pc:inkChg>
        <pc:inkChg chg="add mod">
          <ac:chgData name="Bruna Piereck" userId="972f0d8fc00eb79e" providerId="LiveId" clId="{1395BAE6-0B56-483B-86EB-C828254CC983}" dt="2023-03-03T12:41:18.847" v="712"/>
          <ac:inkMkLst>
            <pc:docMk/>
            <pc:sldMk cId="3312327177" sldId="258"/>
            <ac:inkMk id="88" creationId="{F1C613F5-8DCE-B183-DFB2-101C93B762BF}"/>
          </ac:inkMkLst>
        </pc:inkChg>
        <pc:inkChg chg="add mod">
          <ac:chgData name="Bruna Piereck" userId="972f0d8fc00eb79e" providerId="LiveId" clId="{1395BAE6-0B56-483B-86EB-C828254CC983}" dt="2023-03-03T12:41:18.847" v="712"/>
          <ac:inkMkLst>
            <pc:docMk/>
            <pc:sldMk cId="3312327177" sldId="258"/>
            <ac:inkMk id="89" creationId="{8368D7DF-CC74-CEE7-434D-FCD904685F1A}"/>
          </ac:inkMkLst>
        </pc:inkChg>
        <pc:inkChg chg="add mod">
          <ac:chgData name="Bruna Piereck" userId="972f0d8fc00eb79e" providerId="LiveId" clId="{1395BAE6-0B56-483B-86EB-C828254CC983}" dt="2023-03-03T12:41:18.847" v="712"/>
          <ac:inkMkLst>
            <pc:docMk/>
            <pc:sldMk cId="3312327177" sldId="258"/>
            <ac:inkMk id="90" creationId="{B49FA1EB-7950-F7C2-B0D1-0DC4157648C8}"/>
          </ac:inkMkLst>
        </pc:inkChg>
        <pc:inkChg chg="add mod">
          <ac:chgData name="Bruna Piereck" userId="972f0d8fc00eb79e" providerId="LiveId" clId="{1395BAE6-0B56-483B-86EB-C828254CC983}" dt="2023-03-03T12:41:18.847" v="712"/>
          <ac:inkMkLst>
            <pc:docMk/>
            <pc:sldMk cId="3312327177" sldId="258"/>
            <ac:inkMk id="92" creationId="{DAC770BA-B989-6726-E845-0D219D3A659C}"/>
          </ac:inkMkLst>
        </pc:inkChg>
        <pc:inkChg chg="add del mod">
          <ac:chgData name="Bruna Piereck" userId="972f0d8fc00eb79e" providerId="LiveId" clId="{1395BAE6-0B56-483B-86EB-C828254CC983}" dt="2023-03-03T12:41:14.305" v="708"/>
          <ac:inkMkLst>
            <pc:docMk/>
            <pc:sldMk cId="3312327177" sldId="258"/>
            <ac:inkMk id="93" creationId="{2B412E8E-EB7D-1AE5-1302-93CB0E1901D7}"/>
          </ac:inkMkLst>
        </pc:inkChg>
        <pc:inkChg chg="add mod">
          <ac:chgData name="Bruna Piereck" userId="972f0d8fc00eb79e" providerId="LiveId" clId="{1395BAE6-0B56-483B-86EB-C828254CC983}" dt="2023-03-03T12:41:18.847" v="712"/>
          <ac:inkMkLst>
            <pc:docMk/>
            <pc:sldMk cId="3312327177" sldId="258"/>
            <ac:inkMk id="95" creationId="{036396D7-A0E1-9CCE-1FFC-B96A30EA0003}"/>
          </ac:inkMkLst>
        </pc:inkChg>
        <pc:inkChg chg="add mod">
          <ac:chgData name="Bruna Piereck" userId="972f0d8fc00eb79e" providerId="LiveId" clId="{1395BAE6-0B56-483B-86EB-C828254CC983}" dt="2023-03-03T12:41:18.847" v="712"/>
          <ac:inkMkLst>
            <pc:docMk/>
            <pc:sldMk cId="3312327177" sldId="258"/>
            <ac:inkMk id="96" creationId="{49DDB636-1B0A-BD8B-FCB3-796CFA1589B8}"/>
          </ac:inkMkLst>
        </pc:inkChg>
        <pc:inkChg chg="add mod">
          <ac:chgData name="Bruna Piereck" userId="972f0d8fc00eb79e" providerId="LiveId" clId="{1395BAE6-0B56-483B-86EB-C828254CC983}" dt="2023-03-03T12:41:18.847" v="712"/>
          <ac:inkMkLst>
            <pc:docMk/>
            <pc:sldMk cId="3312327177" sldId="258"/>
            <ac:inkMk id="97" creationId="{00E07EFD-FAF8-9C16-DF98-2E429227DA2E}"/>
          </ac:inkMkLst>
        </pc:inkChg>
        <pc:inkChg chg="add mod">
          <ac:chgData name="Bruna Piereck" userId="972f0d8fc00eb79e" providerId="LiveId" clId="{1395BAE6-0B56-483B-86EB-C828254CC983}" dt="2023-03-03T12:41:27.848" v="716"/>
          <ac:inkMkLst>
            <pc:docMk/>
            <pc:sldMk cId="3312327177" sldId="258"/>
            <ac:inkMk id="99" creationId="{32CEE876-49BF-586B-3A86-1EE55528AE42}"/>
          </ac:inkMkLst>
        </pc:inkChg>
        <pc:inkChg chg="add mod">
          <ac:chgData name="Bruna Piereck" userId="972f0d8fc00eb79e" providerId="LiveId" clId="{1395BAE6-0B56-483B-86EB-C828254CC983}" dt="2023-03-03T12:41:27.848" v="716"/>
          <ac:inkMkLst>
            <pc:docMk/>
            <pc:sldMk cId="3312327177" sldId="258"/>
            <ac:inkMk id="100" creationId="{D704E4D3-B53F-997B-BA8C-0F99F8ACABBC}"/>
          </ac:inkMkLst>
        </pc:inkChg>
        <pc:inkChg chg="add mod">
          <ac:chgData name="Bruna Piereck" userId="972f0d8fc00eb79e" providerId="LiveId" clId="{1395BAE6-0B56-483B-86EB-C828254CC983}" dt="2023-03-03T12:41:27.848" v="716"/>
          <ac:inkMkLst>
            <pc:docMk/>
            <pc:sldMk cId="3312327177" sldId="258"/>
            <ac:inkMk id="101" creationId="{574D5499-405A-5454-6373-552A8C63BFDE}"/>
          </ac:inkMkLst>
        </pc:inkChg>
        <pc:inkChg chg="add del">
          <ac:chgData name="Bruna Piereck" userId="972f0d8fc00eb79e" providerId="LiveId" clId="{1395BAE6-0B56-483B-86EB-C828254CC983}" dt="2023-03-03T12:41:42.995" v="718" actId="9405"/>
          <ac:inkMkLst>
            <pc:docMk/>
            <pc:sldMk cId="3312327177" sldId="258"/>
            <ac:inkMk id="103" creationId="{A6220D32-7CC2-B4BE-4DAB-2DF50C9B8278}"/>
          </ac:inkMkLst>
        </pc:inkChg>
        <pc:inkChg chg="add del">
          <ac:chgData name="Bruna Piereck" userId="972f0d8fc00eb79e" providerId="LiveId" clId="{1395BAE6-0B56-483B-86EB-C828254CC983}" dt="2023-03-03T12:42:01.770" v="720" actId="9405"/>
          <ac:inkMkLst>
            <pc:docMk/>
            <pc:sldMk cId="3312327177" sldId="258"/>
            <ac:inkMk id="104" creationId="{9E2D09F5-CA61-5617-067D-3F7800D80B86}"/>
          </ac:inkMkLst>
        </pc:inkChg>
        <pc:inkChg chg="add del">
          <ac:chgData name="Bruna Piereck" userId="972f0d8fc00eb79e" providerId="LiveId" clId="{1395BAE6-0B56-483B-86EB-C828254CC983}" dt="2023-03-03T12:42:12.171" v="722" actId="9405"/>
          <ac:inkMkLst>
            <pc:docMk/>
            <pc:sldMk cId="3312327177" sldId="258"/>
            <ac:inkMk id="105" creationId="{21E4EAB0-9F7E-13D5-EF94-3ECE78D2C580}"/>
          </ac:inkMkLst>
        </pc:inkChg>
        <pc:inkChg chg="add mod">
          <ac:chgData name="Bruna Piereck" userId="972f0d8fc00eb79e" providerId="LiveId" clId="{1395BAE6-0B56-483B-86EB-C828254CC983}" dt="2023-03-03T12:42:30.826" v="729"/>
          <ac:inkMkLst>
            <pc:docMk/>
            <pc:sldMk cId="3312327177" sldId="258"/>
            <ac:inkMk id="106" creationId="{25F8B8A7-9CFB-F113-BD18-ACCB1909F218}"/>
          </ac:inkMkLst>
        </pc:inkChg>
        <pc:inkChg chg="add mod">
          <ac:chgData name="Bruna Piereck" userId="972f0d8fc00eb79e" providerId="LiveId" clId="{1395BAE6-0B56-483B-86EB-C828254CC983}" dt="2023-03-03T12:42:30.826" v="729"/>
          <ac:inkMkLst>
            <pc:docMk/>
            <pc:sldMk cId="3312327177" sldId="258"/>
            <ac:inkMk id="107" creationId="{F23214D6-50E9-EE54-A272-7B4FC92B3BC5}"/>
          </ac:inkMkLst>
        </pc:inkChg>
        <pc:inkChg chg="add mod">
          <ac:chgData name="Bruna Piereck" userId="972f0d8fc00eb79e" providerId="LiveId" clId="{1395BAE6-0B56-483B-86EB-C828254CC983}" dt="2023-03-03T12:42:30.826" v="729"/>
          <ac:inkMkLst>
            <pc:docMk/>
            <pc:sldMk cId="3312327177" sldId="258"/>
            <ac:inkMk id="109" creationId="{767CE097-AD7D-53CF-E3E2-F83978CA73C0}"/>
          </ac:inkMkLst>
        </pc:inkChg>
        <pc:inkChg chg="add mod">
          <ac:chgData name="Bruna Piereck" userId="972f0d8fc00eb79e" providerId="LiveId" clId="{1395BAE6-0B56-483B-86EB-C828254CC983}" dt="2023-03-03T12:42:30.826" v="729"/>
          <ac:inkMkLst>
            <pc:docMk/>
            <pc:sldMk cId="3312327177" sldId="258"/>
            <ac:inkMk id="110" creationId="{903B09A5-E70F-5254-BEFA-6755340C79DC}"/>
          </ac:inkMkLst>
        </pc:inkChg>
        <pc:inkChg chg="add mod">
          <ac:chgData name="Bruna Piereck" userId="972f0d8fc00eb79e" providerId="LiveId" clId="{1395BAE6-0B56-483B-86EB-C828254CC983}" dt="2023-03-03T12:42:30.826" v="729"/>
          <ac:inkMkLst>
            <pc:docMk/>
            <pc:sldMk cId="3312327177" sldId="258"/>
            <ac:inkMk id="111" creationId="{8AD0F71A-AC2E-47DC-112E-953372A5A8BD}"/>
          </ac:inkMkLst>
        </pc:inkChg>
        <pc:inkChg chg="add del">
          <ac:chgData name="Bruna Piereck" userId="972f0d8fc00eb79e" providerId="LiveId" clId="{1395BAE6-0B56-483B-86EB-C828254CC983}" dt="2023-03-03T12:42:35.889" v="731" actId="9405"/>
          <ac:inkMkLst>
            <pc:docMk/>
            <pc:sldMk cId="3312327177" sldId="258"/>
            <ac:inkMk id="113" creationId="{C423F58A-AC51-08AC-A22B-6A9B3343CC6F}"/>
          </ac:inkMkLst>
        </pc:inkChg>
        <pc:inkChg chg="add mod">
          <ac:chgData name="Bruna Piereck" userId="972f0d8fc00eb79e" providerId="LiveId" clId="{1395BAE6-0B56-483B-86EB-C828254CC983}" dt="2023-03-03T12:42:47.022" v="735"/>
          <ac:inkMkLst>
            <pc:docMk/>
            <pc:sldMk cId="3312327177" sldId="258"/>
            <ac:inkMk id="114" creationId="{7F51EE45-9836-F002-8FA4-E9B66667274A}"/>
          </ac:inkMkLst>
        </pc:inkChg>
        <pc:inkChg chg="add mod">
          <ac:chgData name="Bruna Piereck" userId="972f0d8fc00eb79e" providerId="LiveId" clId="{1395BAE6-0B56-483B-86EB-C828254CC983}" dt="2023-03-03T12:42:47.022" v="735"/>
          <ac:inkMkLst>
            <pc:docMk/>
            <pc:sldMk cId="3312327177" sldId="258"/>
            <ac:inkMk id="115" creationId="{337E5AAF-7CAF-E154-7D5D-2B05E867B969}"/>
          </ac:inkMkLst>
        </pc:inkChg>
        <pc:inkChg chg="add mod">
          <ac:chgData name="Bruna Piereck" userId="972f0d8fc00eb79e" providerId="LiveId" clId="{1395BAE6-0B56-483B-86EB-C828254CC983}" dt="2023-03-03T12:42:47.022" v="735"/>
          <ac:inkMkLst>
            <pc:docMk/>
            <pc:sldMk cId="3312327177" sldId="258"/>
            <ac:inkMk id="116" creationId="{B6DCB683-B759-6025-E7B4-924EE04DA557}"/>
          </ac:inkMkLst>
        </pc:inkChg>
        <pc:inkChg chg="add mod">
          <ac:chgData name="Bruna Piereck" userId="972f0d8fc00eb79e" providerId="LiveId" clId="{1395BAE6-0B56-483B-86EB-C828254CC983}" dt="2023-03-03T12:42:55.656" v="739"/>
          <ac:inkMkLst>
            <pc:docMk/>
            <pc:sldMk cId="3312327177" sldId="258"/>
            <ac:inkMk id="118" creationId="{6856D5C4-E883-1F83-82E4-1B5A59297E83}"/>
          </ac:inkMkLst>
        </pc:inkChg>
        <pc:inkChg chg="add mod">
          <ac:chgData name="Bruna Piereck" userId="972f0d8fc00eb79e" providerId="LiveId" clId="{1395BAE6-0B56-483B-86EB-C828254CC983}" dt="2023-03-03T12:42:55.656" v="739"/>
          <ac:inkMkLst>
            <pc:docMk/>
            <pc:sldMk cId="3312327177" sldId="258"/>
            <ac:inkMk id="119" creationId="{02BEB5B8-B0A4-CD55-91DE-5D2DAF1BB730}"/>
          </ac:inkMkLst>
        </pc:inkChg>
        <pc:inkChg chg="add mod">
          <ac:chgData name="Bruna Piereck" userId="972f0d8fc00eb79e" providerId="LiveId" clId="{1395BAE6-0B56-483B-86EB-C828254CC983}" dt="2023-03-03T12:42:55.656" v="739"/>
          <ac:inkMkLst>
            <pc:docMk/>
            <pc:sldMk cId="3312327177" sldId="258"/>
            <ac:inkMk id="120" creationId="{C9542BBE-ADD3-6330-C444-07BC2CAC8130}"/>
          </ac:inkMkLst>
        </pc:inkChg>
        <pc:inkChg chg="add del">
          <ac:chgData name="Bruna Piereck" userId="972f0d8fc00eb79e" providerId="LiveId" clId="{1395BAE6-0B56-483B-86EB-C828254CC983}" dt="2023-03-03T12:44:38.896" v="791" actId="21"/>
          <ac:inkMkLst>
            <pc:docMk/>
            <pc:sldMk cId="3312327177" sldId="258"/>
            <ac:inkMk id="122" creationId="{EBB7186A-3043-5031-6480-543275F8A4B8}"/>
          </ac:inkMkLst>
        </pc:inkChg>
        <pc:inkChg chg="add del">
          <ac:chgData name="Bruna Piereck" userId="972f0d8fc00eb79e" providerId="LiveId" clId="{1395BAE6-0B56-483B-86EB-C828254CC983}" dt="2023-03-03T12:43:00.369" v="742" actId="9405"/>
          <ac:inkMkLst>
            <pc:docMk/>
            <pc:sldMk cId="3312327177" sldId="258"/>
            <ac:inkMk id="123" creationId="{2421789B-A367-D2EC-6D5F-F2D9D9A23273}"/>
          </ac:inkMkLst>
        </pc:inkChg>
        <pc:inkChg chg="add del">
          <ac:chgData name="Bruna Piereck" userId="972f0d8fc00eb79e" providerId="LiveId" clId="{1395BAE6-0B56-483B-86EB-C828254CC983}" dt="2023-03-03T12:43:03.039" v="744" actId="9405"/>
          <ac:inkMkLst>
            <pc:docMk/>
            <pc:sldMk cId="3312327177" sldId="258"/>
            <ac:inkMk id="124" creationId="{8F67F790-0BE9-828C-FE0F-5D8F2A172A61}"/>
          </ac:inkMkLst>
        </pc:inkChg>
        <pc:inkChg chg="add del mod">
          <ac:chgData name="Bruna Piereck" userId="972f0d8fc00eb79e" providerId="LiveId" clId="{1395BAE6-0B56-483B-86EB-C828254CC983}" dt="2023-03-03T12:44:38.896" v="791" actId="21"/>
          <ac:inkMkLst>
            <pc:docMk/>
            <pc:sldMk cId="3312327177" sldId="258"/>
            <ac:inkMk id="125" creationId="{2F84ED64-4FA4-71BA-2B3B-0159DFE64592}"/>
          </ac:inkMkLst>
        </pc:inkChg>
        <pc:inkChg chg="add del mod">
          <ac:chgData name="Bruna Piereck" userId="972f0d8fc00eb79e" providerId="LiveId" clId="{1395BAE6-0B56-483B-86EB-C828254CC983}" dt="2023-03-03T12:43:17.613" v="757" actId="9405"/>
          <ac:inkMkLst>
            <pc:docMk/>
            <pc:sldMk cId="3312327177" sldId="258"/>
            <ac:inkMk id="126" creationId="{807B10FF-2CA4-FE0D-778F-61391BB2E327}"/>
          </ac:inkMkLst>
        </pc:inkChg>
        <pc:inkChg chg="add del mod">
          <ac:chgData name="Bruna Piereck" userId="972f0d8fc00eb79e" providerId="LiveId" clId="{1395BAE6-0B56-483B-86EB-C828254CC983}" dt="2023-03-03T12:43:17.231" v="756"/>
          <ac:inkMkLst>
            <pc:docMk/>
            <pc:sldMk cId="3312327177" sldId="258"/>
            <ac:inkMk id="127" creationId="{C9A5F26E-1D59-81DA-6351-491D18C4A802}"/>
          </ac:inkMkLst>
        </pc:inkChg>
        <pc:inkChg chg="add del mod">
          <ac:chgData name="Bruna Piereck" userId="972f0d8fc00eb79e" providerId="LiveId" clId="{1395BAE6-0B56-483B-86EB-C828254CC983}" dt="2023-03-03T12:43:16.824" v="754"/>
          <ac:inkMkLst>
            <pc:docMk/>
            <pc:sldMk cId="3312327177" sldId="258"/>
            <ac:inkMk id="129" creationId="{8E5DFB7B-A297-AFC7-6ABB-5CED65AB3C6D}"/>
          </ac:inkMkLst>
        </pc:inkChg>
        <pc:inkChg chg="add del">
          <ac:chgData name="Bruna Piereck" userId="972f0d8fc00eb79e" providerId="LiveId" clId="{1395BAE6-0B56-483B-86EB-C828254CC983}" dt="2023-03-03T12:43:16.568" v="751" actId="9405"/>
          <ac:inkMkLst>
            <pc:docMk/>
            <pc:sldMk cId="3312327177" sldId="258"/>
            <ac:inkMk id="130" creationId="{42E22412-02D2-39DB-4738-BE7DFD3BD148}"/>
          </ac:inkMkLst>
        </pc:inkChg>
        <pc:inkChg chg="add mod">
          <ac:chgData name="Bruna Piereck" userId="972f0d8fc00eb79e" providerId="LiveId" clId="{1395BAE6-0B56-483B-86EB-C828254CC983}" dt="2023-03-03T12:43:29.206" v="763"/>
          <ac:inkMkLst>
            <pc:docMk/>
            <pc:sldMk cId="3312327177" sldId="258"/>
            <ac:inkMk id="132" creationId="{41BCCDCA-5EFA-F159-30D4-FADAD95A660A}"/>
          </ac:inkMkLst>
        </pc:inkChg>
        <pc:inkChg chg="add mod">
          <ac:chgData name="Bruna Piereck" userId="972f0d8fc00eb79e" providerId="LiveId" clId="{1395BAE6-0B56-483B-86EB-C828254CC983}" dt="2023-03-03T12:43:29.206" v="763"/>
          <ac:inkMkLst>
            <pc:docMk/>
            <pc:sldMk cId="3312327177" sldId="258"/>
            <ac:inkMk id="133" creationId="{D4E8B33F-25A2-F420-18F4-02BA0EE63B17}"/>
          </ac:inkMkLst>
        </pc:inkChg>
        <pc:inkChg chg="add mod">
          <ac:chgData name="Bruna Piereck" userId="972f0d8fc00eb79e" providerId="LiveId" clId="{1395BAE6-0B56-483B-86EB-C828254CC983}" dt="2023-03-03T12:43:29.206" v="763"/>
          <ac:inkMkLst>
            <pc:docMk/>
            <pc:sldMk cId="3312327177" sldId="258"/>
            <ac:inkMk id="134" creationId="{FE024673-4BDF-1D4B-1737-0FC95BE7BD62}"/>
          </ac:inkMkLst>
        </pc:inkChg>
        <pc:inkChg chg="add mod">
          <ac:chgData name="Bruna Piereck" userId="972f0d8fc00eb79e" providerId="LiveId" clId="{1395BAE6-0B56-483B-86EB-C828254CC983}" dt="2023-03-03T12:43:29.206" v="763"/>
          <ac:inkMkLst>
            <pc:docMk/>
            <pc:sldMk cId="3312327177" sldId="258"/>
            <ac:inkMk id="135" creationId="{F7CB0D7F-D271-74FD-608F-110C3EB66B3F}"/>
          </ac:inkMkLst>
        </pc:inkChg>
        <pc:inkChg chg="add mod">
          <ac:chgData name="Bruna Piereck" userId="972f0d8fc00eb79e" providerId="LiveId" clId="{1395BAE6-0B56-483B-86EB-C828254CC983}" dt="2023-03-03T12:43:29.206" v="763"/>
          <ac:inkMkLst>
            <pc:docMk/>
            <pc:sldMk cId="3312327177" sldId="258"/>
            <ac:inkMk id="136" creationId="{808FB837-410B-29F7-19AE-786B35E5415E}"/>
          </ac:inkMkLst>
        </pc:inkChg>
        <pc:inkChg chg="add mod">
          <ac:chgData name="Bruna Piereck" userId="972f0d8fc00eb79e" providerId="LiveId" clId="{1395BAE6-0B56-483B-86EB-C828254CC983}" dt="2023-03-03T12:43:35.531" v="768"/>
          <ac:inkMkLst>
            <pc:docMk/>
            <pc:sldMk cId="3312327177" sldId="258"/>
            <ac:inkMk id="138" creationId="{685BEC7D-18FB-A4C8-001F-57B8196406FF}"/>
          </ac:inkMkLst>
        </pc:inkChg>
        <pc:inkChg chg="add mod">
          <ac:chgData name="Bruna Piereck" userId="972f0d8fc00eb79e" providerId="LiveId" clId="{1395BAE6-0B56-483B-86EB-C828254CC983}" dt="2023-03-03T12:43:35.531" v="768"/>
          <ac:inkMkLst>
            <pc:docMk/>
            <pc:sldMk cId="3312327177" sldId="258"/>
            <ac:inkMk id="139" creationId="{43AAD948-BCB2-F515-0FFE-CD796CA4123A}"/>
          </ac:inkMkLst>
        </pc:inkChg>
        <pc:inkChg chg="add mod">
          <ac:chgData name="Bruna Piereck" userId="972f0d8fc00eb79e" providerId="LiveId" clId="{1395BAE6-0B56-483B-86EB-C828254CC983}" dt="2023-03-03T12:43:35.531" v="768"/>
          <ac:inkMkLst>
            <pc:docMk/>
            <pc:sldMk cId="3312327177" sldId="258"/>
            <ac:inkMk id="140" creationId="{E3D7FBA7-5D00-8097-9C97-81051B1DC43D}"/>
          </ac:inkMkLst>
        </pc:inkChg>
        <pc:inkChg chg="add mod">
          <ac:chgData name="Bruna Piereck" userId="972f0d8fc00eb79e" providerId="LiveId" clId="{1395BAE6-0B56-483B-86EB-C828254CC983}" dt="2023-03-03T12:43:35.531" v="768"/>
          <ac:inkMkLst>
            <pc:docMk/>
            <pc:sldMk cId="3312327177" sldId="258"/>
            <ac:inkMk id="141" creationId="{BB1C6DF3-3C2F-BF20-03CE-7CD126069346}"/>
          </ac:inkMkLst>
        </pc:inkChg>
        <pc:inkChg chg="add del">
          <ac:chgData name="Bruna Piereck" userId="972f0d8fc00eb79e" providerId="LiveId" clId="{1395BAE6-0B56-483B-86EB-C828254CC983}" dt="2023-03-03T12:43:38.254" v="770" actId="9405"/>
          <ac:inkMkLst>
            <pc:docMk/>
            <pc:sldMk cId="3312327177" sldId="258"/>
            <ac:inkMk id="143" creationId="{29EA1F0F-67C4-A687-3A23-FED2E66A8B91}"/>
          </ac:inkMkLst>
        </pc:inkChg>
        <pc:inkChg chg="add mod">
          <ac:chgData name="Bruna Piereck" userId="972f0d8fc00eb79e" providerId="LiveId" clId="{1395BAE6-0B56-483B-86EB-C828254CC983}" dt="2023-03-03T12:43:56.081" v="782"/>
          <ac:inkMkLst>
            <pc:docMk/>
            <pc:sldMk cId="3312327177" sldId="258"/>
            <ac:inkMk id="144" creationId="{8CB6D426-B10D-4B62-434A-0026A2ECA739}"/>
          </ac:inkMkLst>
        </pc:inkChg>
        <pc:inkChg chg="add mod">
          <ac:chgData name="Bruna Piereck" userId="972f0d8fc00eb79e" providerId="LiveId" clId="{1395BAE6-0B56-483B-86EB-C828254CC983}" dt="2023-03-03T12:43:56.081" v="782"/>
          <ac:inkMkLst>
            <pc:docMk/>
            <pc:sldMk cId="3312327177" sldId="258"/>
            <ac:inkMk id="145" creationId="{9D7B9274-464B-40E7-247B-C15EFEAA7CC4}"/>
          </ac:inkMkLst>
        </pc:inkChg>
        <pc:inkChg chg="add del">
          <ac:chgData name="Bruna Piereck" userId="972f0d8fc00eb79e" providerId="LiveId" clId="{1395BAE6-0B56-483B-86EB-C828254CC983}" dt="2023-03-03T12:43:43.491" v="774" actId="9405"/>
          <ac:inkMkLst>
            <pc:docMk/>
            <pc:sldMk cId="3312327177" sldId="258"/>
            <ac:inkMk id="146" creationId="{335788BF-EAED-2FAC-BE2A-5C0286CBED5B}"/>
          </ac:inkMkLst>
        </pc:inkChg>
        <pc:inkChg chg="add mod">
          <ac:chgData name="Bruna Piereck" userId="972f0d8fc00eb79e" providerId="LiveId" clId="{1395BAE6-0B56-483B-86EB-C828254CC983}" dt="2023-03-03T12:43:56.081" v="782"/>
          <ac:inkMkLst>
            <pc:docMk/>
            <pc:sldMk cId="3312327177" sldId="258"/>
            <ac:inkMk id="147" creationId="{B12D37C2-3BD4-C8CB-41C5-0990E59B87AB}"/>
          </ac:inkMkLst>
        </pc:inkChg>
        <pc:inkChg chg="add del mod">
          <ac:chgData name="Bruna Piereck" userId="972f0d8fc00eb79e" providerId="LiveId" clId="{1395BAE6-0B56-483B-86EB-C828254CC983}" dt="2023-03-03T12:44:38.896" v="791" actId="21"/>
          <ac:inkMkLst>
            <pc:docMk/>
            <pc:sldMk cId="3312327177" sldId="258"/>
            <ac:inkMk id="148" creationId="{C4D313B5-D183-00DD-B81A-23EBEB2B3F62}"/>
          </ac:inkMkLst>
        </pc:inkChg>
        <pc:inkChg chg="add del mod">
          <ac:chgData name="Bruna Piereck" userId="972f0d8fc00eb79e" providerId="LiveId" clId="{1395BAE6-0B56-483B-86EB-C828254CC983}" dt="2023-03-03T12:44:38.896" v="791" actId="21"/>
          <ac:inkMkLst>
            <pc:docMk/>
            <pc:sldMk cId="3312327177" sldId="258"/>
            <ac:inkMk id="149" creationId="{F2228B5E-1DC0-42B8-EA7A-228D58E2F36F}"/>
          </ac:inkMkLst>
        </pc:inkChg>
        <pc:inkChg chg="add mod">
          <ac:chgData name="Bruna Piereck" userId="972f0d8fc00eb79e" providerId="LiveId" clId="{1395BAE6-0B56-483B-86EB-C828254CC983}" dt="2023-03-03T12:44:04.668" v="786"/>
          <ac:inkMkLst>
            <pc:docMk/>
            <pc:sldMk cId="3312327177" sldId="258"/>
            <ac:inkMk id="150" creationId="{F757F405-2989-F0B5-0D0B-57C6914F4EEC}"/>
          </ac:inkMkLst>
        </pc:inkChg>
        <pc:inkChg chg="add mod">
          <ac:chgData name="Bruna Piereck" userId="972f0d8fc00eb79e" providerId="LiveId" clId="{1395BAE6-0B56-483B-86EB-C828254CC983}" dt="2023-03-03T12:44:04.668" v="786"/>
          <ac:inkMkLst>
            <pc:docMk/>
            <pc:sldMk cId="3312327177" sldId="258"/>
            <ac:inkMk id="151" creationId="{3A558B06-0D36-21C4-00B4-56A417CFDF3D}"/>
          </ac:inkMkLst>
        </pc:inkChg>
        <pc:inkChg chg="add del">
          <ac:chgData name="Bruna Piereck" userId="972f0d8fc00eb79e" providerId="LiveId" clId="{1395BAE6-0B56-483B-86EB-C828254CC983}" dt="2023-03-03T12:43:55.987" v="781" actId="9405"/>
          <ac:inkMkLst>
            <pc:docMk/>
            <pc:sldMk cId="3312327177" sldId="258"/>
            <ac:inkMk id="152" creationId="{46CD0603-BDCC-5EAE-34B3-BEC9E9BA7822}"/>
          </ac:inkMkLst>
        </pc:inkChg>
        <pc:inkChg chg="add mod">
          <ac:chgData name="Bruna Piereck" userId="972f0d8fc00eb79e" providerId="LiveId" clId="{1395BAE6-0B56-483B-86EB-C828254CC983}" dt="2023-03-03T12:44:04.668" v="786"/>
          <ac:inkMkLst>
            <pc:docMk/>
            <pc:sldMk cId="3312327177" sldId="258"/>
            <ac:inkMk id="157" creationId="{4E146C12-0766-9E98-A7FC-B5BDE6C3C0EE}"/>
          </ac:inkMkLst>
        </pc:inkChg>
        <pc:inkChg chg="add mod">
          <ac:chgData name="Bruna Piereck" userId="972f0d8fc00eb79e" providerId="LiveId" clId="{1395BAE6-0B56-483B-86EB-C828254CC983}" dt="2023-03-03T12:44:04.668" v="786"/>
          <ac:inkMkLst>
            <pc:docMk/>
            <pc:sldMk cId="3312327177" sldId="258"/>
            <ac:inkMk id="158" creationId="{B50F83E7-56D2-50BF-F960-F688DE3A12DE}"/>
          </ac:inkMkLst>
        </pc:inkChg>
        <pc:inkChg chg="add mod">
          <ac:chgData name="Bruna Piereck" userId="972f0d8fc00eb79e" providerId="LiveId" clId="{1395BAE6-0B56-483B-86EB-C828254CC983}" dt="2023-03-03T12:44:04.668" v="786"/>
          <ac:inkMkLst>
            <pc:docMk/>
            <pc:sldMk cId="3312327177" sldId="258"/>
            <ac:inkMk id="159" creationId="{51C2D757-A614-6383-8199-61419A3BF7C8}"/>
          </ac:inkMkLst>
        </pc:inkChg>
        <pc:inkChg chg="add del">
          <ac:chgData name="Bruna Piereck" userId="972f0d8fc00eb79e" providerId="LiveId" clId="{1395BAE6-0B56-483B-86EB-C828254CC983}" dt="2023-03-03T12:46:19.261" v="813" actId="9405"/>
          <ac:inkMkLst>
            <pc:docMk/>
            <pc:sldMk cId="3312327177" sldId="258"/>
            <ac:inkMk id="170" creationId="{5D281EC5-F613-2D70-F1D0-E5E23CFBE3F7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71" creationId="{4D85AC9D-8EAC-34CB-E2D8-AC416EC68440}"/>
          </ac:inkMkLst>
        </pc:inkChg>
        <pc:inkChg chg="add del">
          <ac:chgData name="Bruna Piereck" userId="972f0d8fc00eb79e" providerId="LiveId" clId="{1395BAE6-0B56-483B-86EB-C828254CC983}" dt="2023-03-03T12:47:32.183" v="870"/>
          <ac:inkMkLst>
            <pc:docMk/>
            <pc:sldMk cId="3312327177" sldId="258"/>
            <ac:inkMk id="172" creationId="{C8108395-CC95-5D50-5C44-54FF5E99EDD5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73" creationId="{8082CD67-E58A-8E92-E002-BC7676189844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74" creationId="{7D314DF0-D533-AD4E-38AD-3CDB460395C1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75" creationId="{0213E052-06AC-7965-3551-2FFAF801FCF7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76" creationId="{B51D39DC-B594-749B-4BA6-3DFE7FFBC5C3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77" creationId="{8C68A7A5-7D7D-F292-B06D-23E2A6AE78D3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78" creationId="{146E1463-D0EB-8210-2A9A-3DD17DCAFECB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79" creationId="{7D528C0F-2439-0759-73E1-FB575BB2A3F6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80" creationId="{8F84D036-71A5-6880-EDDE-07C5DF5AFE56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81" creationId="{B0B1EE8A-D2B9-9E1E-5595-55B3FE21EC8D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82" creationId="{9C594BCD-08A6-D096-7A01-11F1797C40AB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83" creationId="{876462CA-7325-443E-CAFE-2CAF1B0E3FBE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84" creationId="{9AAD9B98-27D6-3283-0269-FB3E5802788B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85" creationId="{1D442C4B-9BD4-CC2E-CD5E-9E9C78259D0E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86" creationId="{68CC9087-3D13-CDCE-D267-5814D7B0B034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87" creationId="{265F252F-E0A9-AD85-B8D9-1419032CE327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88" creationId="{F1028485-530E-F84C-AA97-A5F0B39300A2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89" creationId="{23F8994D-5C02-CB0D-9F48-5D616F4C1615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90" creationId="{07C7F2CD-CFA7-5B24-B509-FE65D1C3BEEA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91" creationId="{165304C6-DA39-3E99-8C99-18359ADC94FA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92" creationId="{8AC562F5-0FF9-5ABB-0587-0204055FD334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93" creationId="{C6C98F89-EC31-6862-C087-A59F56E625E1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94" creationId="{599891E0-E3D2-31E0-A8F4-2E5A36B7945B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95" creationId="{C137F5A7-974A-B2E8-1E65-CF15ED123370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96" creationId="{1449FDAD-935C-85AC-F192-E2FD10754766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97" creationId="{2D367F7E-5672-40F0-D5AE-A8AB2BF9A467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98" creationId="{AE0368FF-ACA8-F808-4E4E-7AE6419471E9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99" creationId="{3EDFC311-3E6C-DAA6-9CA6-DF6DF88F371C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00" creationId="{BF3C288B-48CD-CA55-D6BB-F4E6D1F2CEB5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01" creationId="{09A2320E-BDB7-14D7-AEFA-B98D9C679D7B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02" creationId="{B1B4AF48-6211-B098-6BEA-7333F1F3A61F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03" creationId="{3C7C3CA6-DFE3-C099-3FBC-E8268F9425AB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04" creationId="{05F57BB0-2259-5343-EEDA-D0298C74B09E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05" creationId="{785F8A80-E6B9-04B9-3576-928B127EDC74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06" creationId="{D48493F8-F120-FD51-48EE-E10C6F0D26E0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07" creationId="{FA847589-E29A-F67C-437A-4FE5780686E8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08" creationId="{B30EA6C6-089E-796A-761F-28F27B7C7467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09" creationId="{2A1948FB-84E2-042C-E22F-0F8E167C778F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10" creationId="{D3F010A3-4462-5C0F-CFB4-563DFF608D33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11" creationId="{01AFF3F8-8414-5894-A9A1-13262AFAFD22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12" creationId="{F986C937-6B8F-D13B-7684-A2090924F722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13" creationId="{A111D2E3-D773-16DF-61F9-25FAFD1592E9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14" creationId="{DDAA3CC6-0226-A644-43ED-3CFDC15C8BC9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15" creationId="{5641F285-1D85-6812-2103-95EAD4B0E97D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16" creationId="{9866A8C5-6B34-B062-D45A-FF93E3710138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17" creationId="{F7EBBFE8-EF80-EFBC-FEA9-3A7588E83D6A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18" creationId="{A7F35AB2-A51E-4C4C-164B-4C0D5E230D6D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19" creationId="{B5E2DBA5-31B9-2211-CC4E-4B56040E7A95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20" creationId="{DF3A1EBA-0906-2796-2469-BE721CD9FB84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21" creationId="{A7AE6897-01CD-2805-08D4-712DD4096E4F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22" creationId="{A5BC92BB-1A06-280E-2F5E-CC9B3EAECC14}"/>
          </ac:inkMkLst>
        </pc:inkChg>
        <pc:inkChg chg="add del">
          <ac:chgData name="Bruna Piereck" userId="972f0d8fc00eb79e" providerId="LiveId" clId="{1395BAE6-0B56-483B-86EB-C828254CC983}" dt="2023-03-03T12:47:32.183" v="869"/>
          <ac:inkMkLst>
            <pc:docMk/>
            <pc:sldMk cId="3312327177" sldId="258"/>
            <ac:inkMk id="223" creationId="{4C225BAC-97A1-FB45-4034-BACE0397D15E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24" creationId="{B77FA792-64F2-EFD0-12FA-8E10BBD594D8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25" creationId="{75445DB7-2BCB-25FA-B1E8-5FE35B70A1F1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26" creationId="{A9857260-8CEE-DCFE-6C3F-0DC7CB72D945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27" creationId="{819FBA3A-8B62-75F6-1867-27EDC4635241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28" creationId="{AB5554D9-5CEF-6FE8-723D-DDD65F145134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29" creationId="{63A52472-EF8D-9216-7E77-5DA7E85C7EAC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30" creationId="{A644710C-ADCE-74C2-B970-ED734864EC33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31" creationId="{5EB4CF8B-D2B9-93FE-AA78-A61DDE2395E6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34" creationId="{ECD9B9E2-275A-ABBD-A5A0-AD9420DEC01B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35" creationId="{2257B13D-0C42-70E5-8258-D59F317318E7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36" creationId="{F1A779E5-B0BB-5024-D7F1-5DF3937F5792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37" creationId="{2429DF29-93BA-5B5A-3842-61ACB3D1AB87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38" creationId="{EFA97950-BC6E-B7EB-9F3C-18F790AF9A8B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39" creationId="{CB29C86F-F365-2A87-8B14-E78FBEF7C253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40" creationId="{1E0D4E10-3AEB-332A-BAAD-F7ECAE3044DA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41" creationId="{9708083E-0DEC-A4FB-B97F-00E6CA96F376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42" creationId="{8A3AE17B-FC0D-EC5A-89B8-BABD955DD00A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43" creationId="{C39F50D1-C3B9-A4B0-5503-F3B32443D487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44" creationId="{5034F49A-7182-A584-82B4-2FBB2CA834F6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45" creationId="{F8D8116D-E2EB-F18C-E527-E90A8F952613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46" creationId="{858C8118-28A9-5F09-FCB5-42151C6253A2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47" creationId="{8D5AFCAC-D4C4-EF1F-A86A-FA9678B82E6B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48" creationId="{33D8C28A-3676-1D95-C410-80333D90147F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49" creationId="{670F6645-A923-73B6-7CAD-895458EB1073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50" creationId="{61A82C67-CDE5-AD06-3B0D-FACDE5F668C0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51" creationId="{0DDBD673-A698-3057-9321-1D7AACC84C64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52" creationId="{A0D124E2-368F-2588-0C24-230ABD1ACC3A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53" creationId="{01DF5623-411E-71EF-D7F6-9A339EFEEF3D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54" creationId="{1D4BD7D8-32E3-7D6B-F124-E0414A408968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55" creationId="{3FBE4E25-6206-57E9-B045-145F9E773353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56" creationId="{D7CEEF03-5ABE-3E7F-FC06-7B9F905175D2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57" creationId="{38A7AE10-80C3-2F42-800D-7823C0F1BEC3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58" creationId="{58D4182F-96A4-57BA-E607-DEA125482E88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59" creationId="{A87D8082-8157-54F4-7D82-AEEEB1D91D99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60" creationId="{C2695442-72F8-48A5-D2ED-DE06F4F3A5CC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61" creationId="{FA4AA745-0829-23E6-134D-CA272AA25A1D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62" creationId="{8A6ED8F8-6FAE-40C9-FA9D-9BF7521E4207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63" creationId="{83663110-33F3-4E71-233C-59D649A4E179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64" creationId="{25B47958-2F01-A4F5-B924-5397C6F0DD91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65" creationId="{66F54CC6-CE08-757E-9572-8C2BF643C237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66" creationId="{67F450B7-7DCA-E6EF-7BB6-F96DF387C053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67" creationId="{1EFD9B2F-745D-1446-8100-C74D6B3BBDE8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68" creationId="{E582171F-A35E-E733-479E-51C7CCC87E91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69" creationId="{A346D96D-18EE-B238-4F33-C8B405694F35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70" creationId="{8989B826-D59B-998F-3897-5A153AE3AAF9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71" creationId="{16143369-8341-77BF-E6E6-E5D484E0F73B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72" creationId="{DA4C6EEE-392F-303F-CD2F-215882FF7297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73" creationId="{0FD0612C-3F4F-CD23-36AF-40FEBB8F40B2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74" creationId="{A8A3F246-3031-7510-6B6C-680D0727CB6D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75" creationId="{B0593E12-B10F-BCF0-78A0-3D531A110314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76" creationId="{C430F86F-DA01-F2B0-E49E-55106CA2A834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77" creationId="{B8667DD1-B4BB-1B27-1E3D-C198CCC03E75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78" creationId="{BB3BAA54-05F6-BFAF-1F69-DDBACF4647A4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79" creationId="{5AB04A91-F07B-CEEA-4C20-C438398E177E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80" creationId="{0B06712F-1379-C073-D42D-2F08B9E1B15C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81" creationId="{C4A5F73D-6000-541F-5197-33B5320543BB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82" creationId="{43EEC02F-0CBC-47EB-BBF2-9825516F5C23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83" creationId="{45A7F470-9C6A-0958-7DA4-E6E8BCAAE58D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84" creationId="{1B51ECA0-3889-51B1-E9A9-79DB9208DA70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85" creationId="{AD8D0689-7EF7-8FAA-CC8C-27BD5E57C09A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86" creationId="{4D199F5D-F043-78EC-DABE-4C30F6AA430D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87" creationId="{B48482D9-126B-DDFB-9D12-25C19711502D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88" creationId="{26147D72-0E36-DB4F-7C18-7AF37BDB7825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89" creationId="{2CCE2E8C-AD57-39FF-4DF5-E2D6211C24BE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90" creationId="{9D645D97-D2CD-6EB3-FA4E-80B04D195348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91" creationId="{F41F8302-0E9A-09E0-07DC-4C34E84AF458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92" creationId="{ADE1CD85-EED8-0B77-7874-CD802CDC393A}"/>
          </ac:inkMkLst>
        </pc:inkChg>
        <pc:inkChg chg="add del">
          <ac:chgData name="Bruna Piereck" userId="972f0d8fc00eb79e" providerId="LiveId" clId="{1395BAE6-0B56-483B-86EB-C828254CC983}" dt="2023-03-03T12:48:38.106" v="888" actId="9405"/>
          <ac:inkMkLst>
            <pc:docMk/>
            <pc:sldMk cId="3312327177" sldId="258"/>
            <ac:inkMk id="293" creationId="{CBD5ECF1-58E3-80BA-2F14-224F06BB7625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294" creationId="{BE3046BD-A94B-5128-7672-1AE19710A46D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295" creationId="{AF66E0D1-4D7F-8B99-782D-80F3143EE852}"/>
          </ac:inkMkLst>
        </pc:inkChg>
        <pc:inkChg chg="add del">
          <ac:chgData name="Bruna Piereck" userId="972f0d8fc00eb79e" providerId="LiveId" clId="{1395BAE6-0B56-483B-86EB-C828254CC983}" dt="2023-03-03T12:49:31.998" v="901"/>
          <ac:inkMkLst>
            <pc:docMk/>
            <pc:sldMk cId="3312327177" sldId="258"/>
            <ac:inkMk id="296" creationId="{95096EC4-1CB0-B3E6-2D6B-5C88D38E3603}"/>
          </ac:inkMkLst>
        </pc:inkChg>
        <pc:inkChg chg="add del">
          <ac:chgData name="Bruna Piereck" userId="972f0d8fc00eb79e" providerId="LiveId" clId="{1395BAE6-0B56-483B-86EB-C828254CC983}" dt="2023-03-03T12:49:31.998" v="900"/>
          <ac:inkMkLst>
            <pc:docMk/>
            <pc:sldMk cId="3312327177" sldId="258"/>
            <ac:inkMk id="297" creationId="{9476E8A7-302C-E49C-C316-EC4DAFC17468}"/>
          </ac:inkMkLst>
        </pc:inkChg>
        <pc:inkChg chg="add del">
          <ac:chgData name="Bruna Piereck" userId="972f0d8fc00eb79e" providerId="LiveId" clId="{1395BAE6-0B56-483B-86EB-C828254CC983}" dt="2023-03-03T12:49:31.998" v="899"/>
          <ac:inkMkLst>
            <pc:docMk/>
            <pc:sldMk cId="3312327177" sldId="258"/>
            <ac:inkMk id="298" creationId="{99CA541A-55FD-23F8-30D7-357A5F9F6F09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299" creationId="{C94DBD6B-8CF4-119B-9596-5E4156D4FF0D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00" creationId="{E8639CCE-88FB-B49C-042F-FA130C42380F}"/>
          </ac:inkMkLst>
        </pc:inkChg>
        <pc:inkChg chg="add del">
          <ac:chgData name="Bruna Piereck" userId="972f0d8fc00eb79e" providerId="LiveId" clId="{1395BAE6-0B56-483B-86EB-C828254CC983}" dt="2023-03-03T12:50:00.153" v="919"/>
          <ac:inkMkLst>
            <pc:docMk/>
            <pc:sldMk cId="3312327177" sldId="258"/>
            <ac:inkMk id="301" creationId="{8261862A-A499-4884-5E61-588639EFCC0B}"/>
          </ac:inkMkLst>
        </pc:inkChg>
        <pc:inkChg chg="add del">
          <ac:chgData name="Bruna Piereck" userId="972f0d8fc00eb79e" providerId="LiveId" clId="{1395BAE6-0B56-483B-86EB-C828254CC983}" dt="2023-03-03T12:49:36.259" v="903"/>
          <ac:inkMkLst>
            <pc:docMk/>
            <pc:sldMk cId="3312327177" sldId="258"/>
            <ac:inkMk id="302" creationId="{F774F9A4-B717-3E82-A443-F04131D89059}"/>
          </ac:inkMkLst>
        </pc:inkChg>
        <pc:inkChg chg="add del">
          <ac:chgData name="Bruna Piereck" userId="972f0d8fc00eb79e" providerId="LiveId" clId="{1395BAE6-0B56-483B-86EB-C828254CC983}" dt="2023-03-03T12:49:36.259" v="902"/>
          <ac:inkMkLst>
            <pc:docMk/>
            <pc:sldMk cId="3312327177" sldId="258"/>
            <ac:inkMk id="303" creationId="{190BA719-8D3A-7C0C-9C3F-F765726F16D7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04" creationId="{28C71192-A37A-F8AB-2AEB-635421395EE1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05" creationId="{6260ADC7-4B66-6503-0E3E-67952EBFC52E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06" creationId="{EB6BD9D6-D81E-E2F5-FF29-91EAF63D7BD1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07" creationId="{B97CD535-1B93-4E21-7621-51DA7ECD5259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08" creationId="{C6AEBB3B-BADC-835F-166C-BEE7ED280029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09" creationId="{E2D8DABA-0E81-2890-A502-1DD2EC537352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10" creationId="{BC7E30F4-9ABD-8EB7-1D40-90303CCDC12C}"/>
          </ac:inkMkLst>
        </pc:inkChg>
        <pc:inkChg chg="add del">
          <ac:chgData name="Bruna Piereck" userId="972f0d8fc00eb79e" providerId="LiveId" clId="{1395BAE6-0B56-483B-86EB-C828254CC983}" dt="2023-03-03T12:49:57.880" v="917"/>
          <ac:inkMkLst>
            <pc:docMk/>
            <pc:sldMk cId="3312327177" sldId="258"/>
            <ac:inkMk id="311" creationId="{DC4485D9-95C8-E448-00F3-A28B28CAB4F9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12" creationId="{4D85B2D5-D34D-4B27-F723-3F912231EDFD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13" creationId="{39DB2165-9D0D-48A1-F9CB-5DDD06584C7F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14" creationId="{813553A8-C76B-FC5A-B0A0-FB3CDD7D8262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15" creationId="{D0EA5F81-D691-1637-5CA1-4E30CCB6484C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16" creationId="{5AACF495-6ECA-54EA-497A-7B888D3D950C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17" creationId="{BB8E0D08-2E30-7117-305C-D2F94CBBFDC7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18" creationId="{6BC666CA-FEBD-26E9-D49F-64AFB7E15D8C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19" creationId="{F712ED45-2B82-0365-7E47-E755FC1CCC8B}"/>
          </ac:inkMkLst>
        </pc:inkChg>
        <pc:inkChg chg="add del">
          <ac:chgData name="Bruna Piereck" userId="972f0d8fc00eb79e" providerId="LiveId" clId="{1395BAE6-0B56-483B-86EB-C828254CC983}" dt="2023-03-03T12:50:00.153" v="918"/>
          <ac:inkMkLst>
            <pc:docMk/>
            <pc:sldMk cId="3312327177" sldId="258"/>
            <ac:inkMk id="320" creationId="{E3306F16-2911-F81C-4E6A-EC5F92A754DF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21" creationId="{60842E93-1D94-AA1A-7349-8A14837B50F7}"/>
          </ac:inkMkLst>
        </pc:inkChg>
        <pc:inkChg chg="add del">
          <ac:chgData name="Bruna Piereck" userId="972f0d8fc00eb79e" providerId="LiveId" clId="{1395BAE6-0B56-483B-86EB-C828254CC983}" dt="2023-03-03T12:49:57.880" v="916"/>
          <ac:inkMkLst>
            <pc:docMk/>
            <pc:sldMk cId="3312327177" sldId="258"/>
            <ac:inkMk id="322" creationId="{CB243F35-D5C3-D31D-6984-C3F0D2996AA9}"/>
          </ac:inkMkLst>
        </pc:inkChg>
        <pc:inkChg chg="add del">
          <ac:chgData name="Bruna Piereck" userId="972f0d8fc00eb79e" providerId="LiveId" clId="{1395BAE6-0B56-483B-86EB-C828254CC983}" dt="2023-03-03T12:49:47.650" v="912" actId="9405"/>
          <ac:inkMkLst>
            <pc:docMk/>
            <pc:sldMk cId="3312327177" sldId="258"/>
            <ac:inkMk id="323" creationId="{615B501D-1339-C0CA-9B6D-D8EF4AEC49C6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24" creationId="{045950C0-DA3F-7D08-5006-038BF9865F5B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25" creationId="{C01299F1-B0C4-B6AD-A886-2AC0782A8FAB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26" creationId="{10FC9DBA-2E22-957B-0F66-4517D84E30F1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27" creationId="{80B9FB3A-50D6-F53C-7418-0EB83FDAF70E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28" creationId="{76E69743-7EBA-AE81-DC8D-2892C18A26E7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29" creationId="{3BAF00FA-2EB2-BDBB-F7DA-A1D8278B68FE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30" creationId="{825EF259-5543-17A3-B42A-337612317F74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31" creationId="{23DDE4F7-7184-84A8-441A-CC00DAEECEFA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32" creationId="{964E9087-0EF0-61B8-836C-19A50EBCE656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33" creationId="{CF1CCF1B-E84F-09EE-F817-4AE0118D52A1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34" creationId="{8033086E-4B96-A9B7-8C5E-014248FC7176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35" creationId="{802917C5-0EAE-F81F-B66E-C0161C53ACEF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36" creationId="{8C78E57B-4C6D-5F1D-C32E-46125F1F834D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37" creationId="{75CF01EC-7E53-FF63-DDF3-2314E3A3D179}"/>
          </ac:inkMkLst>
        </pc:inkChg>
        <pc:inkChg chg="add mod">
          <ac:chgData name="Bruna Piereck" userId="972f0d8fc00eb79e" providerId="LiveId" clId="{1395BAE6-0B56-483B-86EB-C828254CC983}" dt="2023-03-03T12:56:20.599" v="987" actId="164"/>
          <ac:inkMkLst>
            <pc:docMk/>
            <pc:sldMk cId="3312327177" sldId="258"/>
            <ac:inkMk id="338" creationId="{2B94B6E5-EF63-B22C-25EB-6FC2250CBFF6}"/>
          </ac:inkMkLst>
        </pc:inkChg>
        <pc:inkChg chg="add mod">
          <ac:chgData name="Bruna Piereck" userId="972f0d8fc00eb79e" providerId="LiveId" clId="{1395BAE6-0B56-483B-86EB-C828254CC983}" dt="2023-03-03T12:56:20.599" v="987" actId="164"/>
          <ac:inkMkLst>
            <pc:docMk/>
            <pc:sldMk cId="3312327177" sldId="258"/>
            <ac:inkMk id="339" creationId="{A2B23311-7E1F-8EE9-B346-6B3CFF58276A}"/>
          </ac:inkMkLst>
        </pc:inkChg>
        <pc:inkChg chg="add del">
          <ac:chgData name="Bruna Piereck" userId="972f0d8fc00eb79e" providerId="LiveId" clId="{1395BAE6-0B56-483B-86EB-C828254CC983}" dt="2023-03-03T12:50:43.896" v="925" actId="9405"/>
          <ac:inkMkLst>
            <pc:docMk/>
            <pc:sldMk cId="3312327177" sldId="258"/>
            <ac:inkMk id="340" creationId="{D0CAC530-420D-FB1D-553B-86D33F81318F}"/>
          </ac:inkMkLst>
        </pc:inkChg>
        <pc:inkChg chg="add mod">
          <ac:chgData name="Bruna Piereck" userId="972f0d8fc00eb79e" providerId="LiveId" clId="{1395BAE6-0B56-483B-86EB-C828254CC983}" dt="2023-03-03T12:56:20.599" v="987" actId="164"/>
          <ac:inkMkLst>
            <pc:docMk/>
            <pc:sldMk cId="3312327177" sldId="258"/>
            <ac:inkMk id="341" creationId="{E5D8D3D5-E362-639F-6BBD-1A4590D9489B}"/>
          </ac:inkMkLst>
        </pc:inkChg>
        <pc:inkChg chg="add mod">
          <ac:chgData name="Bruna Piereck" userId="972f0d8fc00eb79e" providerId="LiveId" clId="{1395BAE6-0B56-483B-86EB-C828254CC983}" dt="2023-03-03T12:56:20.599" v="987" actId="164"/>
          <ac:inkMkLst>
            <pc:docMk/>
            <pc:sldMk cId="3312327177" sldId="258"/>
            <ac:inkMk id="342" creationId="{5984C210-E49D-F8C4-8C4B-FBCACCAF7A26}"/>
          </ac:inkMkLst>
        </pc:inkChg>
        <pc:inkChg chg="add mod">
          <ac:chgData name="Bruna Piereck" userId="972f0d8fc00eb79e" providerId="LiveId" clId="{1395BAE6-0B56-483B-86EB-C828254CC983}" dt="2023-03-03T12:56:20.599" v="987" actId="164"/>
          <ac:inkMkLst>
            <pc:docMk/>
            <pc:sldMk cId="3312327177" sldId="258"/>
            <ac:inkMk id="343" creationId="{818E2B52-7933-0D56-2D96-E1EFBB4516F2}"/>
          </ac:inkMkLst>
        </pc:inkChg>
        <pc:inkChg chg="add mod">
          <ac:chgData name="Bruna Piereck" userId="972f0d8fc00eb79e" providerId="LiveId" clId="{1395BAE6-0B56-483B-86EB-C828254CC983}" dt="2023-03-03T12:56:25.520" v="988" actId="164"/>
          <ac:inkMkLst>
            <pc:docMk/>
            <pc:sldMk cId="3312327177" sldId="258"/>
            <ac:inkMk id="344" creationId="{F431D548-16F4-2BE2-C647-054596E64915}"/>
          </ac:inkMkLst>
        </pc:inkChg>
        <pc:inkChg chg="add">
          <ac:chgData name="Bruna Piereck" userId="972f0d8fc00eb79e" providerId="LiveId" clId="{1395BAE6-0B56-483B-86EB-C828254CC983}" dt="2023-03-03T12:51:30.358" v="930" actId="9405"/>
          <ac:inkMkLst>
            <pc:docMk/>
            <pc:sldMk cId="3312327177" sldId="258"/>
            <ac:inkMk id="345" creationId="{36ED2630-1E1D-5DF5-4E91-55914FF33B10}"/>
          </ac:inkMkLst>
        </pc:inkChg>
        <pc:inkChg chg="add mod">
          <ac:chgData name="Bruna Piereck" userId="972f0d8fc00eb79e" providerId="LiveId" clId="{1395BAE6-0B56-483B-86EB-C828254CC983}" dt="2023-03-03T12:56:04.681" v="986" actId="164"/>
          <ac:inkMkLst>
            <pc:docMk/>
            <pc:sldMk cId="3312327177" sldId="258"/>
            <ac:inkMk id="346" creationId="{0BB66A2D-2836-09F4-42C9-4124B785EA84}"/>
          </ac:inkMkLst>
        </pc:inkChg>
        <pc:inkChg chg="add mod">
          <ac:chgData name="Bruna Piereck" userId="972f0d8fc00eb79e" providerId="LiveId" clId="{1395BAE6-0B56-483B-86EB-C828254CC983}" dt="2023-03-03T12:56:04.681" v="986" actId="164"/>
          <ac:inkMkLst>
            <pc:docMk/>
            <pc:sldMk cId="3312327177" sldId="258"/>
            <ac:inkMk id="347" creationId="{36AA9AFE-2219-EC66-3427-B5389F77491D}"/>
          </ac:inkMkLst>
        </pc:inkChg>
        <pc:inkChg chg="add del">
          <ac:chgData name="Bruna Piereck" userId="972f0d8fc00eb79e" providerId="LiveId" clId="{1395BAE6-0B56-483B-86EB-C828254CC983}" dt="2023-03-03T12:52:19.627" v="946" actId="9405"/>
          <ac:inkMkLst>
            <pc:docMk/>
            <pc:sldMk cId="3312327177" sldId="258"/>
            <ac:inkMk id="348" creationId="{2031C4D9-9E31-24CD-7015-38DC001BFC8D}"/>
          </ac:inkMkLst>
        </pc:inkChg>
        <pc:inkChg chg="add del">
          <ac:chgData name="Bruna Piereck" userId="972f0d8fc00eb79e" providerId="LiveId" clId="{1395BAE6-0B56-483B-86EB-C828254CC983}" dt="2023-03-03T12:52:19.243" v="945" actId="9405"/>
          <ac:inkMkLst>
            <pc:docMk/>
            <pc:sldMk cId="3312327177" sldId="258"/>
            <ac:inkMk id="349" creationId="{AF03AFDD-7A46-20CE-C245-DBC1AA0E5CB3}"/>
          </ac:inkMkLst>
        </pc:inkChg>
        <pc:inkChg chg="add del">
          <ac:chgData name="Bruna Piereck" userId="972f0d8fc00eb79e" providerId="LiveId" clId="{1395BAE6-0B56-483B-86EB-C828254CC983}" dt="2023-03-03T12:52:12.889" v="936" actId="9405"/>
          <ac:inkMkLst>
            <pc:docMk/>
            <pc:sldMk cId="3312327177" sldId="258"/>
            <ac:inkMk id="350" creationId="{FB398ECB-73CE-6A07-4DAC-95BD06E8E4CB}"/>
          </ac:inkMkLst>
        </pc:inkChg>
        <pc:inkChg chg="add del">
          <ac:chgData name="Bruna Piereck" userId="972f0d8fc00eb79e" providerId="LiveId" clId="{1395BAE6-0B56-483B-86EB-C828254CC983}" dt="2023-03-03T12:52:18.858" v="944" actId="9405"/>
          <ac:inkMkLst>
            <pc:docMk/>
            <pc:sldMk cId="3312327177" sldId="258"/>
            <ac:inkMk id="351" creationId="{21FC68F1-64A4-FD34-CD3D-4DE6BDFDFE76}"/>
          </ac:inkMkLst>
        </pc:inkChg>
        <pc:inkChg chg="add del">
          <ac:chgData name="Bruna Piereck" userId="972f0d8fc00eb79e" providerId="LiveId" clId="{1395BAE6-0B56-483B-86EB-C828254CC983}" dt="2023-03-03T12:52:18.614" v="943" actId="9405"/>
          <ac:inkMkLst>
            <pc:docMk/>
            <pc:sldMk cId="3312327177" sldId="258"/>
            <ac:inkMk id="352" creationId="{7623F6BD-EEBE-2F12-A76E-CF6CC0EAFBD0}"/>
          </ac:inkMkLst>
        </pc:inkChg>
        <pc:inkChg chg="add del">
          <ac:chgData name="Bruna Piereck" userId="972f0d8fc00eb79e" providerId="LiveId" clId="{1395BAE6-0B56-483B-86EB-C828254CC983}" dt="2023-03-03T12:52:18.415" v="942" actId="9405"/>
          <ac:inkMkLst>
            <pc:docMk/>
            <pc:sldMk cId="3312327177" sldId="258"/>
            <ac:inkMk id="353" creationId="{3B94C089-809C-CE46-5AEE-C42BD445F28A}"/>
          </ac:inkMkLst>
        </pc:inkChg>
        <pc:inkChg chg="add del">
          <ac:chgData name="Bruna Piereck" userId="972f0d8fc00eb79e" providerId="LiveId" clId="{1395BAE6-0B56-483B-86EB-C828254CC983}" dt="2023-03-03T12:52:18.171" v="941" actId="9405"/>
          <ac:inkMkLst>
            <pc:docMk/>
            <pc:sldMk cId="3312327177" sldId="258"/>
            <ac:inkMk id="354" creationId="{DDC66C26-FC7D-8BDD-A2EA-62446E8375F0}"/>
          </ac:inkMkLst>
        </pc:inkChg>
        <pc:inkChg chg="add mod">
          <ac:chgData name="Bruna Piereck" userId="972f0d8fc00eb79e" providerId="LiveId" clId="{1395BAE6-0B56-483B-86EB-C828254CC983}" dt="2023-03-03T12:56:25.520" v="988" actId="164"/>
          <ac:inkMkLst>
            <pc:docMk/>
            <pc:sldMk cId="3312327177" sldId="258"/>
            <ac:inkMk id="355" creationId="{6A28D570-0267-15B1-81FC-3C0C679982B0}"/>
          </ac:inkMkLst>
        </pc:inkChg>
        <pc:inkChg chg="add del">
          <ac:chgData name="Bruna Piereck" userId="972f0d8fc00eb79e" providerId="LiveId" clId="{1395BAE6-0B56-483B-86EB-C828254CC983}" dt="2023-03-03T12:52:50.885" v="949" actId="9405"/>
          <ac:inkMkLst>
            <pc:docMk/>
            <pc:sldMk cId="3312327177" sldId="258"/>
            <ac:inkMk id="356" creationId="{E97272A7-6869-0756-7830-74FDF5E886D2}"/>
          </ac:inkMkLst>
        </pc:inkChg>
        <pc:inkChg chg="add">
          <ac:chgData name="Bruna Piereck" userId="972f0d8fc00eb79e" providerId="LiveId" clId="{1395BAE6-0B56-483B-86EB-C828254CC983}" dt="2023-03-03T12:52:58.541" v="950" actId="9405"/>
          <ac:inkMkLst>
            <pc:docMk/>
            <pc:sldMk cId="3312327177" sldId="258"/>
            <ac:inkMk id="357" creationId="{EB24139B-4F29-57BF-BF16-E5AE0B05CF72}"/>
          </ac:inkMkLst>
        </pc:inkChg>
        <pc:inkChg chg="add">
          <ac:chgData name="Bruna Piereck" userId="972f0d8fc00eb79e" providerId="LiveId" clId="{1395BAE6-0B56-483B-86EB-C828254CC983}" dt="2023-03-03T12:53:00.507" v="951" actId="9405"/>
          <ac:inkMkLst>
            <pc:docMk/>
            <pc:sldMk cId="3312327177" sldId="258"/>
            <ac:inkMk id="358" creationId="{AAF43E7A-EFFE-436A-A55C-881FE20838E1}"/>
          </ac:inkMkLst>
        </pc:inkChg>
        <pc:inkChg chg="add">
          <ac:chgData name="Bruna Piereck" userId="972f0d8fc00eb79e" providerId="LiveId" clId="{1395BAE6-0B56-483B-86EB-C828254CC983}" dt="2023-03-03T12:53:01.922" v="952" actId="9405"/>
          <ac:inkMkLst>
            <pc:docMk/>
            <pc:sldMk cId="3312327177" sldId="258"/>
            <ac:inkMk id="359" creationId="{274EEC99-0193-88D9-7487-9F8AD35CE239}"/>
          </ac:inkMkLst>
        </pc:inkChg>
        <pc:inkChg chg="add mod">
          <ac:chgData name="Bruna Piereck" userId="972f0d8fc00eb79e" providerId="LiveId" clId="{1395BAE6-0B56-483B-86EB-C828254CC983}" dt="2023-03-03T12:56:25.520" v="988" actId="164"/>
          <ac:inkMkLst>
            <pc:docMk/>
            <pc:sldMk cId="3312327177" sldId="258"/>
            <ac:inkMk id="360" creationId="{45FD3A65-4C6D-07F3-72BE-B0916286BF9D}"/>
          </ac:inkMkLst>
        </pc:inkChg>
        <pc:inkChg chg="add mod">
          <ac:chgData name="Bruna Piereck" userId="972f0d8fc00eb79e" providerId="LiveId" clId="{1395BAE6-0B56-483B-86EB-C828254CC983}" dt="2023-03-03T12:56:25.520" v="988" actId="164"/>
          <ac:inkMkLst>
            <pc:docMk/>
            <pc:sldMk cId="3312327177" sldId="258"/>
            <ac:inkMk id="361" creationId="{16182377-1D81-9A4F-8F7D-AD056B8B49E5}"/>
          </ac:inkMkLst>
        </pc:inkChg>
      </pc:sldChg>
      <pc:sldChg chg="addSp delSp modSp new del mod">
        <pc:chgData name="Bruna Piereck" userId="972f0d8fc00eb79e" providerId="LiveId" clId="{1395BAE6-0B56-483B-86EB-C828254CC983}" dt="2023-03-03T11:08:51.123" v="157" actId="680"/>
        <pc:sldMkLst>
          <pc:docMk/>
          <pc:sldMk cId="4250671891" sldId="258"/>
        </pc:sldMkLst>
        <pc:picChg chg="add del mod">
          <ac:chgData name="Bruna Piereck" userId="972f0d8fc00eb79e" providerId="LiveId" clId="{1395BAE6-0B56-483B-86EB-C828254CC983}" dt="2023-03-03T11:08:49.605" v="155"/>
          <ac:picMkLst>
            <pc:docMk/>
            <pc:sldMk cId="4250671891" sldId="258"/>
            <ac:picMk id="2" creationId="{E84B46AF-BDD2-D7D1-50F3-7330EB1EC68B}"/>
          </ac:picMkLst>
        </pc:picChg>
      </pc:sldChg>
      <pc:sldChg chg="addSp delSp modSp new mod">
        <pc:chgData name="Bruna Piereck" userId="972f0d8fc00eb79e" providerId="LiveId" clId="{1395BAE6-0B56-483B-86EB-C828254CC983}" dt="2023-03-03T14:44:34.038" v="1328" actId="21"/>
        <pc:sldMkLst>
          <pc:docMk/>
          <pc:sldMk cId="76263572" sldId="259"/>
        </pc:sldMkLst>
        <pc:spChg chg="add mod">
          <ac:chgData name="Bruna Piereck" userId="972f0d8fc00eb79e" providerId="LiveId" clId="{1395BAE6-0B56-483B-86EB-C828254CC983}" dt="2023-03-03T14:44:21.345" v="1324" actId="1076"/>
          <ac:spMkLst>
            <pc:docMk/>
            <pc:sldMk cId="76263572" sldId="259"/>
            <ac:spMk id="20" creationId="{AED19ED1-C502-7182-51CB-11842B14F936}"/>
          </ac:spMkLst>
        </pc:spChg>
        <pc:spChg chg="add mod">
          <ac:chgData name="Bruna Piereck" userId="972f0d8fc00eb79e" providerId="LiveId" clId="{1395BAE6-0B56-483B-86EB-C828254CC983}" dt="2023-03-03T14:44:21.345" v="1324" actId="1076"/>
          <ac:spMkLst>
            <pc:docMk/>
            <pc:sldMk cId="76263572" sldId="259"/>
            <ac:spMk id="21" creationId="{538E176B-68F9-92F7-828E-462127F74EE5}"/>
          </ac:spMkLst>
        </pc:spChg>
        <pc:grpChg chg="mod">
          <ac:chgData name="Bruna Piereck" userId="972f0d8fc00eb79e" providerId="LiveId" clId="{1395BAE6-0B56-483B-86EB-C828254CC983}" dt="2023-03-03T14:41:09.426" v="1268"/>
          <ac:grpSpMkLst>
            <pc:docMk/>
            <pc:sldMk cId="76263572" sldId="259"/>
            <ac:grpSpMk id="7" creationId="{4AFFB2BC-CD80-C808-8DE8-36B67C513C95}"/>
          </ac:grpSpMkLst>
        </pc:grpChg>
        <pc:grpChg chg="mod">
          <ac:chgData name="Bruna Piereck" userId="972f0d8fc00eb79e" providerId="LiveId" clId="{1395BAE6-0B56-483B-86EB-C828254CC983}" dt="2023-03-03T14:41:20.011" v="1280"/>
          <ac:grpSpMkLst>
            <pc:docMk/>
            <pc:sldMk cId="76263572" sldId="259"/>
            <ac:grpSpMk id="13" creationId="{65CA9CC6-0F53-3C87-EF2D-2D87176F9201}"/>
          </ac:grpSpMkLst>
        </pc:grpChg>
        <pc:grpChg chg="mod">
          <ac:chgData name="Bruna Piereck" userId="972f0d8fc00eb79e" providerId="LiveId" clId="{1395BAE6-0B56-483B-86EB-C828254CC983}" dt="2023-03-03T14:44:21.345" v="1324" actId="1076"/>
          <ac:grpSpMkLst>
            <pc:docMk/>
            <pc:sldMk cId="76263572" sldId="259"/>
            <ac:grpSpMk id="15" creationId="{9C5000B7-5888-F9CE-6F20-016F095E99F4}"/>
          </ac:grpSpMkLst>
        </pc:grpChg>
        <pc:grpChg chg="add mod">
          <ac:chgData name="Bruna Piereck" userId="972f0d8fc00eb79e" providerId="LiveId" clId="{1395BAE6-0B56-483B-86EB-C828254CC983}" dt="2023-03-03T14:44:21.345" v="1324" actId="1076"/>
          <ac:grpSpMkLst>
            <pc:docMk/>
            <pc:sldMk cId="76263572" sldId="259"/>
            <ac:grpSpMk id="16" creationId="{8C069762-5A00-778F-DBD8-91CD2FC30445}"/>
          </ac:grpSpMkLst>
        </pc:grpChg>
        <pc:picChg chg="add mod">
          <ac:chgData name="Bruna Piereck" userId="972f0d8fc00eb79e" providerId="LiveId" clId="{1395BAE6-0B56-483B-86EB-C828254CC983}" dt="2023-03-03T14:44:21.345" v="1324" actId="1076"/>
          <ac:picMkLst>
            <pc:docMk/>
            <pc:sldMk cId="76263572" sldId="259"/>
            <ac:picMk id="3" creationId="{DEF6789D-C402-9576-CABA-9E9628C1A058}"/>
          </ac:picMkLst>
        </pc:picChg>
        <pc:picChg chg="add del mod">
          <ac:chgData name="Bruna Piereck" userId="972f0d8fc00eb79e" providerId="LiveId" clId="{1395BAE6-0B56-483B-86EB-C828254CC983}" dt="2023-03-03T14:44:34.038" v="1328" actId="21"/>
          <ac:picMkLst>
            <pc:docMk/>
            <pc:sldMk cId="76263572" sldId="259"/>
            <ac:picMk id="23" creationId="{A9644A98-BC51-C337-CF88-442AA2BBE4D6}"/>
          </ac:picMkLst>
        </pc:picChg>
        <pc:inkChg chg="add del mod">
          <ac:chgData name="Bruna Piereck" userId="972f0d8fc00eb79e" providerId="LiveId" clId="{1395BAE6-0B56-483B-86EB-C828254CC983}" dt="2023-03-03T14:41:09.945" v="1270" actId="9405"/>
          <ac:inkMkLst>
            <pc:docMk/>
            <pc:sldMk cId="76263572" sldId="259"/>
            <ac:inkMk id="4" creationId="{EBE51026-0156-A04E-885F-2FA9FBBAEB3E}"/>
          </ac:inkMkLst>
        </pc:inkChg>
        <pc:inkChg chg="add del mod">
          <ac:chgData name="Bruna Piereck" userId="972f0d8fc00eb79e" providerId="LiveId" clId="{1395BAE6-0B56-483B-86EB-C828254CC983}" dt="2023-03-03T14:41:09.630" v="1269" actId="9405"/>
          <ac:inkMkLst>
            <pc:docMk/>
            <pc:sldMk cId="76263572" sldId="259"/>
            <ac:inkMk id="5" creationId="{7C0D7201-AD61-6382-5679-6A6ABCFC8777}"/>
          </ac:inkMkLst>
        </pc:inkChg>
        <pc:inkChg chg="add del mod">
          <ac:chgData name="Bruna Piereck" userId="972f0d8fc00eb79e" providerId="LiveId" clId="{1395BAE6-0B56-483B-86EB-C828254CC983}" dt="2023-03-03T14:41:09.426" v="1268"/>
          <ac:inkMkLst>
            <pc:docMk/>
            <pc:sldMk cId="76263572" sldId="259"/>
            <ac:inkMk id="6" creationId="{17D01724-85C0-904C-728C-4F223D25828A}"/>
          </ac:inkMkLst>
        </pc:inkChg>
        <pc:inkChg chg="add del">
          <ac:chgData name="Bruna Piereck" userId="972f0d8fc00eb79e" providerId="LiveId" clId="{1395BAE6-0B56-483B-86EB-C828254CC983}" dt="2023-03-03T14:41:15.382" v="1272" actId="9405"/>
          <ac:inkMkLst>
            <pc:docMk/>
            <pc:sldMk cId="76263572" sldId="259"/>
            <ac:inkMk id="8" creationId="{A4084CF9-D4A3-AC71-8A95-A303206ECFAF}"/>
          </ac:inkMkLst>
        </pc:inkChg>
        <pc:inkChg chg="add del">
          <ac:chgData name="Bruna Piereck" userId="972f0d8fc00eb79e" providerId="LiveId" clId="{1395BAE6-0B56-483B-86EB-C828254CC983}" dt="2023-03-03T14:41:16.891" v="1274" actId="9405"/>
          <ac:inkMkLst>
            <pc:docMk/>
            <pc:sldMk cId="76263572" sldId="259"/>
            <ac:inkMk id="9" creationId="{DC10E18F-19C5-BCEC-FADA-21C898C2894B}"/>
          </ac:inkMkLst>
        </pc:inkChg>
        <pc:inkChg chg="add mod">
          <ac:chgData name="Bruna Piereck" userId="972f0d8fc00eb79e" providerId="LiveId" clId="{1395BAE6-0B56-483B-86EB-C828254CC983}" dt="2023-03-03T14:41:22.981" v="1282"/>
          <ac:inkMkLst>
            <pc:docMk/>
            <pc:sldMk cId="76263572" sldId="259"/>
            <ac:inkMk id="10" creationId="{8CC5331D-9D4C-3F97-07B4-1D145E25EF48}"/>
          </ac:inkMkLst>
        </pc:inkChg>
        <pc:inkChg chg="add mod">
          <ac:chgData name="Bruna Piereck" userId="972f0d8fc00eb79e" providerId="LiveId" clId="{1395BAE6-0B56-483B-86EB-C828254CC983}" dt="2023-03-03T14:41:22.981" v="1282"/>
          <ac:inkMkLst>
            <pc:docMk/>
            <pc:sldMk cId="76263572" sldId="259"/>
            <ac:inkMk id="11" creationId="{598A0671-F57A-3EEF-8121-9E45D70749EA}"/>
          </ac:inkMkLst>
        </pc:inkChg>
        <pc:inkChg chg="add del mod">
          <ac:chgData name="Bruna Piereck" userId="972f0d8fc00eb79e" providerId="LiveId" clId="{1395BAE6-0B56-483B-86EB-C828254CC983}" dt="2023-03-03T14:41:20.011" v="1280"/>
          <ac:inkMkLst>
            <pc:docMk/>
            <pc:sldMk cId="76263572" sldId="259"/>
            <ac:inkMk id="12" creationId="{810C323E-D2D8-59D9-9916-830E648DF7F3}"/>
          </ac:inkMkLst>
        </pc:inkChg>
        <pc:inkChg chg="add mod">
          <ac:chgData name="Bruna Piereck" userId="972f0d8fc00eb79e" providerId="LiveId" clId="{1395BAE6-0B56-483B-86EB-C828254CC983}" dt="2023-03-03T14:41:22.981" v="1282"/>
          <ac:inkMkLst>
            <pc:docMk/>
            <pc:sldMk cId="76263572" sldId="259"/>
            <ac:inkMk id="14" creationId="{C9706721-8180-C9F3-C0C5-686A3ABC3E60}"/>
          </ac:inkMkLst>
        </pc:inkChg>
        <pc:inkChg chg="mod">
          <ac:chgData name="Bruna Piereck" userId="972f0d8fc00eb79e" providerId="LiveId" clId="{1395BAE6-0B56-483B-86EB-C828254CC983}" dt="2023-03-03T14:41:29.184" v="1283"/>
          <ac:inkMkLst>
            <pc:docMk/>
            <pc:sldMk cId="76263572" sldId="259"/>
            <ac:inkMk id="17" creationId="{3D455956-D746-1109-49B6-72B2CFA769B6}"/>
          </ac:inkMkLst>
        </pc:inkChg>
        <pc:inkChg chg="mod">
          <ac:chgData name="Bruna Piereck" userId="972f0d8fc00eb79e" providerId="LiveId" clId="{1395BAE6-0B56-483B-86EB-C828254CC983}" dt="2023-03-03T14:41:29.184" v="1283"/>
          <ac:inkMkLst>
            <pc:docMk/>
            <pc:sldMk cId="76263572" sldId="259"/>
            <ac:inkMk id="18" creationId="{92086A8C-CE92-9A82-07F5-4A7C90B5620A}"/>
          </ac:inkMkLst>
        </pc:inkChg>
        <pc:inkChg chg="mod">
          <ac:chgData name="Bruna Piereck" userId="972f0d8fc00eb79e" providerId="LiveId" clId="{1395BAE6-0B56-483B-86EB-C828254CC983}" dt="2023-03-03T14:41:29.184" v="1283"/>
          <ac:inkMkLst>
            <pc:docMk/>
            <pc:sldMk cId="76263572" sldId="259"/>
            <ac:inkMk id="19" creationId="{76202F23-D1F8-8DAA-0A20-771701B550F7}"/>
          </ac:inkMkLst>
        </pc:inkChg>
      </pc:sldChg>
      <pc:sldChg chg="addSp delSp modSp new mod">
        <pc:chgData name="Bruna Piereck" userId="972f0d8fc00eb79e" providerId="LiveId" clId="{1395BAE6-0B56-483B-86EB-C828254CC983}" dt="2023-03-03T14:48:01.813" v="1407" actId="9405"/>
        <pc:sldMkLst>
          <pc:docMk/>
          <pc:sldMk cId="2978729958" sldId="260"/>
        </pc:sldMkLst>
        <pc:spChg chg="add mod">
          <ac:chgData name="Bruna Piereck" userId="972f0d8fc00eb79e" providerId="LiveId" clId="{1395BAE6-0B56-483B-86EB-C828254CC983}" dt="2023-03-03T14:47:07.276" v="1381" actId="1076"/>
          <ac:spMkLst>
            <pc:docMk/>
            <pc:sldMk cId="2978729958" sldId="260"/>
            <ac:spMk id="12" creationId="{85472B05-A799-BE6C-5613-BC559802CFD6}"/>
          </ac:spMkLst>
        </pc:spChg>
        <pc:spChg chg="add mod">
          <ac:chgData name="Bruna Piereck" userId="972f0d8fc00eb79e" providerId="LiveId" clId="{1395BAE6-0B56-483B-86EB-C828254CC983}" dt="2023-03-03T14:47:04.224" v="1380" actId="1076"/>
          <ac:spMkLst>
            <pc:docMk/>
            <pc:sldMk cId="2978729958" sldId="260"/>
            <ac:spMk id="13" creationId="{FFB21ABB-A36B-5CB4-6783-933AF699C6C0}"/>
          </ac:spMkLst>
        </pc:spChg>
        <pc:grpChg chg="add del mod">
          <ac:chgData name="Bruna Piereck" userId="972f0d8fc00eb79e" providerId="LiveId" clId="{1395BAE6-0B56-483B-86EB-C828254CC983}" dt="2023-03-03T14:45:24.736" v="1342" actId="478"/>
          <ac:grpSpMkLst>
            <pc:docMk/>
            <pc:sldMk cId="2978729958" sldId="260"/>
            <ac:grpSpMk id="4" creationId="{D98CC8EF-DEFF-676D-C868-298B4178E362}"/>
          </ac:grpSpMkLst>
        </pc:grpChg>
        <pc:grpChg chg="add del mod">
          <ac:chgData name="Bruna Piereck" userId="972f0d8fc00eb79e" providerId="LiveId" clId="{1395BAE6-0B56-483B-86EB-C828254CC983}" dt="2023-03-03T14:45:23.488" v="1341" actId="478"/>
          <ac:grpSpMkLst>
            <pc:docMk/>
            <pc:sldMk cId="2978729958" sldId="260"/>
            <ac:grpSpMk id="8" creationId="{B0F56AEB-375A-5566-800C-59A25365B6C9}"/>
          </ac:grpSpMkLst>
        </pc:grpChg>
        <pc:grpChg chg="mod">
          <ac:chgData name="Bruna Piereck" userId="972f0d8fc00eb79e" providerId="LiveId" clId="{1395BAE6-0B56-483B-86EB-C828254CC983}" dt="2023-03-03T14:46:25.334" v="1362"/>
          <ac:grpSpMkLst>
            <pc:docMk/>
            <pc:sldMk cId="2978729958" sldId="260"/>
            <ac:grpSpMk id="19" creationId="{6486F75A-33AD-874D-34D6-7A642047E3D8}"/>
          </ac:grpSpMkLst>
        </pc:grpChg>
        <pc:grpChg chg="mod">
          <ac:chgData name="Bruna Piereck" userId="972f0d8fc00eb79e" providerId="LiveId" clId="{1395BAE6-0B56-483B-86EB-C828254CC983}" dt="2023-03-03T14:46:45.326" v="1376"/>
          <ac:grpSpMkLst>
            <pc:docMk/>
            <pc:sldMk cId="2978729958" sldId="260"/>
            <ac:grpSpMk id="27" creationId="{6BEA890A-020C-5297-A55A-FA5AF9A3E428}"/>
          </ac:grpSpMkLst>
        </pc:grpChg>
        <pc:grpChg chg="add mod">
          <ac:chgData name="Bruna Piereck" userId="972f0d8fc00eb79e" providerId="LiveId" clId="{1395BAE6-0B56-483B-86EB-C828254CC983}" dt="2023-03-03T14:46:55.334" v="1378" actId="1076"/>
          <ac:grpSpMkLst>
            <pc:docMk/>
            <pc:sldMk cId="2978729958" sldId="260"/>
            <ac:grpSpMk id="28" creationId="{A14713C8-94B8-FABF-4ECB-9F5F9B38DBFD}"/>
          </ac:grpSpMkLst>
        </pc:grpChg>
        <pc:grpChg chg="add del mod">
          <ac:chgData name="Bruna Piereck" userId="972f0d8fc00eb79e" providerId="LiveId" clId="{1395BAE6-0B56-483B-86EB-C828254CC983}" dt="2023-03-03T14:47:11.181" v="1383" actId="478"/>
          <ac:grpSpMkLst>
            <pc:docMk/>
            <pc:sldMk cId="2978729958" sldId="260"/>
            <ac:grpSpMk id="32" creationId="{DDE3BEE5-5991-1C46-7FE1-B75BEE800139}"/>
          </ac:grpSpMkLst>
        </pc:grpChg>
        <pc:grpChg chg="mod">
          <ac:chgData name="Bruna Piereck" userId="972f0d8fc00eb79e" providerId="LiveId" clId="{1395BAE6-0B56-483B-86EB-C828254CC983}" dt="2023-03-03T14:47:32.304" v="1395"/>
          <ac:grpSpMkLst>
            <pc:docMk/>
            <pc:sldMk cId="2978729958" sldId="260"/>
            <ac:grpSpMk id="42" creationId="{B45A1EF7-E33C-77E6-3EE6-65784F66B1A0}"/>
          </ac:grpSpMkLst>
        </pc:grpChg>
        <pc:grpChg chg="mod">
          <ac:chgData name="Bruna Piereck" userId="972f0d8fc00eb79e" providerId="LiveId" clId="{1395BAE6-0B56-483B-86EB-C828254CC983}" dt="2023-03-03T14:47:40.303" v="1404"/>
          <ac:grpSpMkLst>
            <pc:docMk/>
            <pc:sldMk cId="2978729958" sldId="260"/>
            <ac:grpSpMk id="47" creationId="{30A647F3-BFC9-08DF-459E-F374ACDAB0A5}"/>
          </ac:grpSpMkLst>
        </pc:grpChg>
        <pc:picChg chg="add del mod">
          <ac:chgData name="Bruna Piereck" userId="972f0d8fc00eb79e" providerId="LiveId" clId="{1395BAE6-0B56-483B-86EB-C828254CC983}" dt="2023-03-03T14:45:53.912" v="1349" actId="21"/>
          <ac:picMkLst>
            <pc:docMk/>
            <pc:sldMk cId="2978729958" sldId="260"/>
            <ac:picMk id="2" creationId="{4F286BD3-1E8B-EBA3-1B68-4C5BDA183C13}"/>
          </ac:picMkLst>
        </pc:picChg>
        <pc:picChg chg="add mod">
          <ac:chgData name="Bruna Piereck" userId="972f0d8fc00eb79e" providerId="LiveId" clId="{1395BAE6-0B56-483B-86EB-C828254CC983}" dt="2023-03-03T14:46:09.895" v="1354" actId="1076"/>
          <ac:picMkLst>
            <pc:docMk/>
            <pc:sldMk cId="2978729958" sldId="260"/>
            <ac:picMk id="3" creationId="{4688222F-89EE-A20E-DBDA-DBD8F0D7E903}"/>
          </ac:picMkLst>
        </pc:picChg>
        <pc:picChg chg="add mod">
          <ac:chgData name="Bruna Piereck" userId="972f0d8fc00eb79e" providerId="LiveId" clId="{1395BAE6-0B56-483B-86EB-C828254CC983}" dt="2023-03-03T14:46:09.895" v="1354" actId="1076"/>
          <ac:picMkLst>
            <pc:docMk/>
            <pc:sldMk cId="2978729958" sldId="260"/>
            <ac:picMk id="14" creationId="{6CE73D08-5399-7556-D35E-F4B5671B7720}"/>
          </ac:picMkLst>
        </pc:picChg>
        <pc:inkChg chg="mod">
          <ac:chgData name="Bruna Piereck" userId="972f0d8fc00eb79e" providerId="LiveId" clId="{1395BAE6-0B56-483B-86EB-C828254CC983}" dt="2023-03-03T14:45:14.024" v="1338"/>
          <ac:inkMkLst>
            <pc:docMk/>
            <pc:sldMk cId="2978729958" sldId="260"/>
            <ac:inkMk id="5" creationId="{AFF27DC5-5A6E-241B-E477-1A9AD75B9EE2}"/>
          </ac:inkMkLst>
        </pc:inkChg>
        <pc:inkChg chg="mod">
          <ac:chgData name="Bruna Piereck" userId="972f0d8fc00eb79e" providerId="LiveId" clId="{1395BAE6-0B56-483B-86EB-C828254CC983}" dt="2023-03-03T14:45:14.024" v="1338"/>
          <ac:inkMkLst>
            <pc:docMk/>
            <pc:sldMk cId="2978729958" sldId="260"/>
            <ac:inkMk id="6" creationId="{1F1B845B-4B70-2016-B569-4C3D98E26338}"/>
          </ac:inkMkLst>
        </pc:inkChg>
        <pc:inkChg chg="mod">
          <ac:chgData name="Bruna Piereck" userId="972f0d8fc00eb79e" providerId="LiveId" clId="{1395BAE6-0B56-483B-86EB-C828254CC983}" dt="2023-03-03T14:45:14.024" v="1338"/>
          <ac:inkMkLst>
            <pc:docMk/>
            <pc:sldMk cId="2978729958" sldId="260"/>
            <ac:inkMk id="7" creationId="{53BC014B-2454-4FAA-26D1-5CDB19A1DDC8}"/>
          </ac:inkMkLst>
        </pc:inkChg>
        <pc:inkChg chg="mod">
          <ac:chgData name="Bruna Piereck" userId="972f0d8fc00eb79e" providerId="LiveId" clId="{1395BAE6-0B56-483B-86EB-C828254CC983}" dt="2023-03-03T14:45:14.024" v="1338"/>
          <ac:inkMkLst>
            <pc:docMk/>
            <pc:sldMk cId="2978729958" sldId="260"/>
            <ac:inkMk id="9" creationId="{25589536-1264-6969-DA35-0B9821C44673}"/>
          </ac:inkMkLst>
        </pc:inkChg>
        <pc:inkChg chg="mod">
          <ac:chgData name="Bruna Piereck" userId="972f0d8fc00eb79e" providerId="LiveId" clId="{1395BAE6-0B56-483B-86EB-C828254CC983}" dt="2023-03-03T14:45:14.024" v="1338"/>
          <ac:inkMkLst>
            <pc:docMk/>
            <pc:sldMk cId="2978729958" sldId="260"/>
            <ac:inkMk id="10" creationId="{8E84CFD3-9714-B0BA-FA00-8CF03C24323A}"/>
          </ac:inkMkLst>
        </pc:inkChg>
        <pc:inkChg chg="mod">
          <ac:chgData name="Bruna Piereck" userId="972f0d8fc00eb79e" providerId="LiveId" clId="{1395BAE6-0B56-483B-86EB-C828254CC983}" dt="2023-03-03T14:45:14.024" v="1338"/>
          <ac:inkMkLst>
            <pc:docMk/>
            <pc:sldMk cId="2978729958" sldId="260"/>
            <ac:inkMk id="11" creationId="{DFA29B14-28F2-B7B6-1B2E-45DBDD7C2AC5}"/>
          </ac:inkMkLst>
        </pc:inkChg>
        <pc:inkChg chg="add del">
          <ac:chgData name="Bruna Piereck" userId="972f0d8fc00eb79e" providerId="LiveId" clId="{1395BAE6-0B56-483B-86EB-C828254CC983}" dt="2023-03-03T14:46:18.479" v="1356" actId="9405"/>
          <ac:inkMkLst>
            <pc:docMk/>
            <pc:sldMk cId="2978729958" sldId="260"/>
            <ac:inkMk id="15" creationId="{4600F8B3-2E4F-BAB4-8757-9F78F24CF4C6}"/>
          </ac:inkMkLst>
        </pc:inkChg>
        <pc:inkChg chg="add del mod">
          <ac:chgData name="Bruna Piereck" userId="972f0d8fc00eb79e" providerId="LiveId" clId="{1395BAE6-0B56-483B-86EB-C828254CC983}" dt="2023-03-03T14:46:27.278" v="1364" actId="9405"/>
          <ac:inkMkLst>
            <pc:docMk/>
            <pc:sldMk cId="2978729958" sldId="260"/>
            <ac:inkMk id="16" creationId="{20C376FD-1A04-833E-7814-56120B33FFD3}"/>
          </ac:inkMkLst>
        </pc:inkChg>
        <pc:inkChg chg="add del mod">
          <ac:chgData name="Bruna Piereck" userId="972f0d8fc00eb79e" providerId="LiveId" clId="{1395BAE6-0B56-483B-86EB-C828254CC983}" dt="2023-03-03T14:46:25.559" v="1363" actId="9405"/>
          <ac:inkMkLst>
            <pc:docMk/>
            <pc:sldMk cId="2978729958" sldId="260"/>
            <ac:inkMk id="17" creationId="{BBB4AE2F-E370-988E-EAFF-411320D48955}"/>
          </ac:inkMkLst>
        </pc:inkChg>
        <pc:inkChg chg="add del mod">
          <ac:chgData name="Bruna Piereck" userId="972f0d8fc00eb79e" providerId="LiveId" clId="{1395BAE6-0B56-483B-86EB-C828254CC983}" dt="2023-03-03T14:46:25.334" v="1362"/>
          <ac:inkMkLst>
            <pc:docMk/>
            <pc:sldMk cId="2978729958" sldId="260"/>
            <ac:inkMk id="18" creationId="{9CBE3458-B49F-AC04-CD9F-A7F8EA2D4FE9}"/>
          </ac:inkMkLst>
        </pc:inkChg>
        <pc:inkChg chg="add del">
          <ac:chgData name="Bruna Piereck" userId="972f0d8fc00eb79e" providerId="LiveId" clId="{1395BAE6-0B56-483B-86EB-C828254CC983}" dt="2023-03-03T14:46:37.250" v="1366" actId="9405"/>
          <ac:inkMkLst>
            <pc:docMk/>
            <pc:sldMk cId="2978729958" sldId="260"/>
            <ac:inkMk id="20" creationId="{FFF8DB5E-4EB3-B028-59E2-49E2687BF9A8}"/>
          </ac:inkMkLst>
        </pc:inkChg>
        <pc:inkChg chg="add del">
          <ac:chgData name="Bruna Piereck" userId="972f0d8fc00eb79e" providerId="LiveId" clId="{1395BAE6-0B56-483B-86EB-C828254CC983}" dt="2023-03-03T14:46:39.211" v="1368" actId="9405"/>
          <ac:inkMkLst>
            <pc:docMk/>
            <pc:sldMk cId="2978729958" sldId="260"/>
            <ac:inkMk id="21" creationId="{79715273-9F03-D701-6074-4827BEBEAD61}"/>
          </ac:inkMkLst>
        </pc:inkChg>
        <pc:inkChg chg="add del">
          <ac:chgData name="Bruna Piereck" userId="972f0d8fc00eb79e" providerId="LiveId" clId="{1395BAE6-0B56-483B-86EB-C828254CC983}" dt="2023-03-03T14:46:41.106" v="1370" actId="9405"/>
          <ac:inkMkLst>
            <pc:docMk/>
            <pc:sldMk cId="2978729958" sldId="260"/>
            <ac:inkMk id="22" creationId="{29CAE307-6284-6A0E-9F0E-115A8174F8F6}"/>
          </ac:inkMkLst>
        </pc:inkChg>
        <pc:inkChg chg="add del">
          <ac:chgData name="Bruna Piereck" userId="972f0d8fc00eb79e" providerId="LiveId" clId="{1395BAE6-0B56-483B-86EB-C828254CC983}" dt="2023-03-03T14:46:42.429" v="1372" actId="9405"/>
          <ac:inkMkLst>
            <pc:docMk/>
            <pc:sldMk cId="2978729958" sldId="260"/>
            <ac:inkMk id="23" creationId="{7721B008-7194-3F01-DD53-F015CB6403A2}"/>
          </ac:inkMkLst>
        </pc:inkChg>
        <pc:inkChg chg="add mod">
          <ac:chgData name="Bruna Piereck" userId="972f0d8fc00eb79e" providerId="LiveId" clId="{1395BAE6-0B56-483B-86EB-C828254CC983}" dt="2023-03-03T14:46:45.326" v="1376"/>
          <ac:inkMkLst>
            <pc:docMk/>
            <pc:sldMk cId="2978729958" sldId="260"/>
            <ac:inkMk id="24" creationId="{172D9292-F63B-DECE-D6D8-55812C0D7C6B}"/>
          </ac:inkMkLst>
        </pc:inkChg>
        <pc:inkChg chg="add mod">
          <ac:chgData name="Bruna Piereck" userId="972f0d8fc00eb79e" providerId="LiveId" clId="{1395BAE6-0B56-483B-86EB-C828254CC983}" dt="2023-03-03T14:46:45.326" v="1376"/>
          <ac:inkMkLst>
            <pc:docMk/>
            <pc:sldMk cId="2978729958" sldId="260"/>
            <ac:inkMk id="25" creationId="{CC7F0EA5-786C-F493-9DFF-95C295C3A496}"/>
          </ac:inkMkLst>
        </pc:inkChg>
        <pc:inkChg chg="add mod">
          <ac:chgData name="Bruna Piereck" userId="972f0d8fc00eb79e" providerId="LiveId" clId="{1395BAE6-0B56-483B-86EB-C828254CC983}" dt="2023-03-03T14:46:45.326" v="1376"/>
          <ac:inkMkLst>
            <pc:docMk/>
            <pc:sldMk cId="2978729958" sldId="260"/>
            <ac:inkMk id="26" creationId="{D3D1B500-C5DC-63C9-3B49-8F1E563EE630}"/>
          </ac:inkMkLst>
        </pc:inkChg>
        <pc:inkChg chg="mod">
          <ac:chgData name="Bruna Piereck" userId="972f0d8fc00eb79e" providerId="LiveId" clId="{1395BAE6-0B56-483B-86EB-C828254CC983}" dt="2023-03-03T14:46:49.092" v="1377"/>
          <ac:inkMkLst>
            <pc:docMk/>
            <pc:sldMk cId="2978729958" sldId="260"/>
            <ac:inkMk id="29" creationId="{0F34B9C9-64DE-02E1-1EAB-68CA8476D82E}"/>
          </ac:inkMkLst>
        </pc:inkChg>
        <pc:inkChg chg="mod">
          <ac:chgData name="Bruna Piereck" userId="972f0d8fc00eb79e" providerId="LiveId" clId="{1395BAE6-0B56-483B-86EB-C828254CC983}" dt="2023-03-03T14:46:49.092" v="1377"/>
          <ac:inkMkLst>
            <pc:docMk/>
            <pc:sldMk cId="2978729958" sldId="260"/>
            <ac:inkMk id="30" creationId="{18FF5703-8411-755A-9151-62FB0C068E3E}"/>
          </ac:inkMkLst>
        </pc:inkChg>
        <pc:inkChg chg="mod">
          <ac:chgData name="Bruna Piereck" userId="972f0d8fc00eb79e" providerId="LiveId" clId="{1395BAE6-0B56-483B-86EB-C828254CC983}" dt="2023-03-03T14:46:49.092" v="1377"/>
          <ac:inkMkLst>
            <pc:docMk/>
            <pc:sldMk cId="2978729958" sldId="260"/>
            <ac:inkMk id="31" creationId="{54BDB121-8A26-A3A3-2A81-65DF3608A977}"/>
          </ac:inkMkLst>
        </pc:inkChg>
        <pc:inkChg chg="mod">
          <ac:chgData name="Bruna Piereck" userId="972f0d8fc00eb79e" providerId="LiveId" clId="{1395BAE6-0B56-483B-86EB-C828254CC983}" dt="2023-03-03T14:47:09.811" v="1382"/>
          <ac:inkMkLst>
            <pc:docMk/>
            <pc:sldMk cId="2978729958" sldId="260"/>
            <ac:inkMk id="33" creationId="{73897E10-7E09-6E81-4B7A-4591360FA013}"/>
          </ac:inkMkLst>
        </pc:inkChg>
        <pc:inkChg chg="mod">
          <ac:chgData name="Bruna Piereck" userId="972f0d8fc00eb79e" providerId="LiveId" clId="{1395BAE6-0B56-483B-86EB-C828254CC983}" dt="2023-03-03T14:47:09.811" v="1382"/>
          <ac:inkMkLst>
            <pc:docMk/>
            <pc:sldMk cId="2978729958" sldId="260"/>
            <ac:inkMk id="34" creationId="{B72F036A-A8CA-CE21-6CC9-A84A8AE9AF33}"/>
          </ac:inkMkLst>
        </pc:inkChg>
        <pc:inkChg chg="mod">
          <ac:chgData name="Bruna Piereck" userId="972f0d8fc00eb79e" providerId="LiveId" clId="{1395BAE6-0B56-483B-86EB-C828254CC983}" dt="2023-03-03T14:47:09.811" v="1382"/>
          <ac:inkMkLst>
            <pc:docMk/>
            <pc:sldMk cId="2978729958" sldId="260"/>
            <ac:inkMk id="35" creationId="{B2676764-7462-05F3-CD40-24D0E70EE562}"/>
          </ac:inkMkLst>
        </pc:inkChg>
        <pc:inkChg chg="add del">
          <ac:chgData name="Bruna Piereck" userId="972f0d8fc00eb79e" providerId="LiveId" clId="{1395BAE6-0B56-483B-86EB-C828254CC983}" dt="2023-03-03T14:47:20.210" v="1385" actId="9405"/>
          <ac:inkMkLst>
            <pc:docMk/>
            <pc:sldMk cId="2978729958" sldId="260"/>
            <ac:inkMk id="36" creationId="{004FAA62-3BCF-E20E-D72B-1D159E645E1B}"/>
          </ac:inkMkLst>
        </pc:inkChg>
        <pc:inkChg chg="add del">
          <ac:chgData name="Bruna Piereck" userId="972f0d8fc00eb79e" providerId="LiveId" clId="{1395BAE6-0B56-483B-86EB-C828254CC983}" dt="2023-03-03T14:47:24.491" v="1387" actId="9405"/>
          <ac:inkMkLst>
            <pc:docMk/>
            <pc:sldMk cId="2978729958" sldId="260"/>
            <ac:inkMk id="37" creationId="{C4797732-ACCB-4056-1A57-4B848F0EF881}"/>
          </ac:inkMkLst>
        </pc:inkChg>
        <pc:inkChg chg="add mod">
          <ac:chgData name="Bruna Piereck" userId="972f0d8fc00eb79e" providerId="LiveId" clId="{1395BAE6-0B56-483B-86EB-C828254CC983}" dt="2023-03-03T14:47:56.140" v="1406" actId="1076"/>
          <ac:inkMkLst>
            <pc:docMk/>
            <pc:sldMk cId="2978729958" sldId="260"/>
            <ac:inkMk id="38" creationId="{859BCC08-A2B3-1C30-F992-5CDEE3C0B645}"/>
          </ac:inkMkLst>
        </pc:inkChg>
        <pc:inkChg chg="add del">
          <ac:chgData name="Bruna Piereck" userId="972f0d8fc00eb79e" providerId="LiveId" clId="{1395BAE6-0B56-483B-86EB-C828254CC983}" dt="2023-03-03T14:47:27.976" v="1390" actId="9405"/>
          <ac:inkMkLst>
            <pc:docMk/>
            <pc:sldMk cId="2978729958" sldId="260"/>
            <ac:inkMk id="39" creationId="{D484138C-1E67-5D42-6140-2FDE0F05B0D0}"/>
          </ac:inkMkLst>
        </pc:inkChg>
        <pc:inkChg chg="add mod">
          <ac:chgData name="Bruna Piereck" userId="972f0d8fc00eb79e" providerId="LiveId" clId="{1395BAE6-0B56-483B-86EB-C828254CC983}" dt="2023-03-03T14:47:56.140" v="1406" actId="1076"/>
          <ac:inkMkLst>
            <pc:docMk/>
            <pc:sldMk cId="2978729958" sldId="260"/>
            <ac:inkMk id="40" creationId="{866FE8C6-1873-5F39-1EB4-217E802E725A}"/>
          </ac:inkMkLst>
        </pc:inkChg>
        <pc:inkChg chg="add del mod">
          <ac:chgData name="Bruna Piereck" userId="972f0d8fc00eb79e" providerId="LiveId" clId="{1395BAE6-0B56-483B-86EB-C828254CC983}" dt="2023-03-03T14:47:32.304" v="1395"/>
          <ac:inkMkLst>
            <pc:docMk/>
            <pc:sldMk cId="2978729958" sldId="260"/>
            <ac:inkMk id="41" creationId="{BA86431D-3487-1AF6-601A-078418F49E79}"/>
          </ac:inkMkLst>
        </pc:inkChg>
        <pc:inkChg chg="add del">
          <ac:chgData name="Bruna Piereck" userId="972f0d8fc00eb79e" providerId="LiveId" clId="{1395BAE6-0B56-483B-86EB-C828254CC983}" dt="2023-03-03T14:47:34.770" v="1397" actId="9405"/>
          <ac:inkMkLst>
            <pc:docMk/>
            <pc:sldMk cId="2978729958" sldId="260"/>
            <ac:inkMk id="43" creationId="{D44E8B09-CB66-9EEF-3B6C-AD7F9AA74761}"/>
          </ac:inkMkLst>
        </pc:inkChg>
        <pc:inkChg chg="add del">
          <ac:chgData name="Bruna Piereck" userId="972f0d8fc00eb79e" providerId="LiveId" clId="{1395BAE6-0B56-483B-86EB-C828254CC983}" dt="2023-03-03T14:47:36.467" v="1399" actId="9405"/>
          <ac:inkMkLst>
            <pc:docMk/>
            <pc:sldMk cId="2978729958" sldId="260"/>
            <ac:inkMk id="44" creationId="{BB9F6CB9-D885-89AE-C21A-0DAAA9E8AD07}"/>
          </ac:inkMkLst>
        </pc:inkChg>
        <pc:inkChg chg="add mod">
          <ac:chgData name="Bruna Piereck" userId="972f0d8fc00eb79e" providerId="LiveId" clId="{1395BAE6-0B56-483B-86EB-C828254CC983}" dt="2023-03-03T14:47:56.140" v="1406" actId="1076"/>
          <ac:inkMkLst>
            <pc:docMk/>
            <pc:sldMk cId="2978729958" sldId="260"/>
            <ac:inkMk id="45" creationId="{0694D0AE-411A-1432-8092-B914E15C7E84}"/>
          </ac:inkMkLst>
        </pc:inkChg>
        <pc:inkChg chg="add del mod">
          <ac:chgData name="Bruna Piereck" userId="972f0d8fc00eb79e" providerId="LiveId" clId="{1395BAE6-0B56-483B-86EB-C828254CC983}" dt="2023-03-03T14:47:40.303" v="1404"/>
          <ac:inkMkLst>
            <pc:docMk/>
            <pc:sldMk cId="2978729958" sldId="260"/>
            <ac:inkMk id="46" creationId="{8C62FB9F-752D-43F0-BFE3-8E5C6CE19097}"/>
          </ac:inkMkLst>
        </pc:inkChg>
        <pc:inkChg chg="add mod">
          <ac:chgData name="Bruna Piereck" userId="972f0d8fc00eb79e" providerId="LiveId" clId="{1395BAE6-0B56-483B-86EB-C828254CC983}" dt="2023-03-03T14:47:56.140" v="1406" actId="1076"/>
          <ac:inkMkLst>
            <pc:docMk/>
            <pc:sldMk cId="2978729958" sldId="260"/>
            <ac:inkMk id="48" creationId="{843DB80A-127C-16B0-99B9-F4A8AC34E2E4}"/>
          </ac:inkMkLst>
        </pc:inkChg>
        <pc:inkChg chg="add">
          <ac:chgData name="Bruna Piereck" userId="972f0d8fc00eb79e" providerId="LiveId" clId="{1395BAE6-0B56-483B-86EB-C828254CC983}" dt="2023-03-03T14:48:01.813" v="1407" actId="9405"/>
          <ac:inkMkLst>
            <pc:docMk/>
            <pc:sldMk cId="2978729958" sldId="260"/>
            <ac:inkMk id="49" creationId="{668C5520-AAB5-8B81-7CE6-1E7B1D80C421}"/>
          </ac:inkMkLst>
        </pc:inkChg>
      </pc:sldChg>
      <pc:sldChg chg="addSp delSp modSp new mod">
        <pc:chgData name="Bruna Piereck" userId="972f0d8fc00eb79e" providerId="LiveId" clId="{1395BAE6-0B56-483B-86EB-C828254CC983}" dt="2023-03-03T14:58:08.088" v="1448" actId="1076"/>
        <pc:sldMkLst>
          <pc:docMk/>
          <pc:sldMk cId="1959058736" sldId="261"/>
        </pc:sldMkLst>
        <pc:spChg chg="add del mod">
          <ac:chgData name="Bruna Piereck" userId="972f0d8fc00eb79e" providerId="LiveId" clId="{1395BAE6-0B56-483B-86EB-C828254CC983}" dt="2023-03-03T14:57:44.934" v="1442" actId="478"/>
          <ac:spMkLst>
            <pc:docMk/>
            <pc:sldMk cId="1959058736" sldId="261"/>
            <ac:spMk id="12" creationId="{BD4C553A-E24E-3A5F-6126-D95AC0E211C2}"/>
          </ac:spMkLst>
        </pc:spChg>
        <pc:spChg chg="add del mod">
          <ac:chgData name="Bruna Piereck" userId="972f0d8fc00eb79e" providerId="LiveId" clId="{1395BAE6-0B56-483B-86EB-C828254CC983}" dt="2023-03-03T14:57:44.934" v="1442" actId="478"/>
          <ac:spMkLst>
            <pc:docMk/>
            <pc:sldMk cId="1959058736" sldId="261"/>
            <ac:spMk id="13" creationId="{C9859041-D6D4-D011-7777-31F7EECFEC6C}"/>
          </ac:spMkLst>
        </pc:spChg>
        <pc:spChg chg="add mod">
          <ac:chgData name="Bruna Piereck" userId="972f0d8fc00eb79e" providerId="LiveId" clId="{1395BAE6-0B56-483B-86EB-C828254CC983}" dt="2023-03-03T14:58:08.088" v="1448" actId="1076"/>
          <ac:spMkLst>
            <pc:docMk/>
            <pc:sldMk cId="1959058736" sldId="261"/>
            <ac:spMk id="14" creationId="{E14F2874-94AC-9C2C-4432-0EBD8B021FF2}"/>
          </ac:spMkLst>
        </pc:spChg>
        <pc:spChg chg="add mod">
          <ac:chgData name="Bruna Piereck" userId="972f0d8fc00eb79e" providerId="LiveId" clId="{1395BAE6-0B56-483B-86EB-C828254CC983}" dt="2023-03-03T14:58:04.209" v="1446" actId="1076"/>
          <ac:spMkLst>
            <pc:docMk/>
            <pc:sldMk cId="1959058736" sldId="261"/>
            <ac:spMk id="15" creationId="{94B102FD-2A22-72EF-1BCF-927464417C2A}"/>
          </ac:spMkLst>
        </pc:spChg>
        <pc:grpChg chg="add del mod">
          <ac:chgData name="Bruna Piereck" userId="972f0d8fc00eb79e" providerId="LiveId" clId="{1395BAE6-0B56-483B-86EB-C828254CC983}" dt="2023-03-03T14:57:44.934" v="1442" actId="478"/>
          <ac:grpSpMkLst>
            <pc:docMk/>
            <pc:sldMk cId="1959058736" sldId="261"/>
            <ac:grpSpMk id="4" creationId="{CA6834EF-0F9D-FF69-31BF-F6AC3BAD155F}"/>
          </ac:grpSpMkLst>
        </pc:grpChg>
        <pc:grpChg chg="add del mod">
          <ac:chgData name="Bruna Piereck" userId="972f0d8fc00eb79e" providerId="LiveId" clId="{1395BAE6-0B56-483B-86EB-C828254CC983}" dt="2023-03-03T14:57:44.934" v="1442" actId="478"/>
          <ac:grpSpMkLst>
            <pc:docMk/>
            <pc:sldMk cId="1959058736" sldId="261"/>
            <ac:grpSpMk id="8" creationId="{54242E16-4CCD-047F-A79A-480C830CBC42}"/>
          </ac:grpSpMkLst>
        </pc:grpChg>
        <pc:grpChg chg="add mod">
          <ac:chgData name="Bruna Piereck" userId="972f0d8fc00eb79e" providerId="LiveId" clId="{1395BAE6-0B56-483B-86EB-C828254CC983}" dt="2023-03-03T14:58:06.077" v="1447" actId="1076"/>
          <ac:grpSpMkLst>
            <pc:docMk/>
            <pc:sldMk cId="1959058736" sldId="261"/>
            <ac:grpSpMk id="16" creationId="{1DD0B1D2-380E-4132-58E7-5225592F8A2A}"/>
          </ac:grpSpMkLst>
        </pc:grpChg>
        <pc:grpChg chg="add del mod">
          <ac:chgData name="Bruna Piereck" userId="972f0d8fc00eb79e" providerId="LiveId" clId="{1395BAE6-0B56-483B-86EB-C828254CC983}" dt="2023-03-03T14:57:26.808" v="1433" actId="478"/>
          <ac:grpSpMkLst>
            <pc:docMk/>
            <pc:sldMk cId="1959058736" sldId="261"/>
            <ac:grpSpMk id="20" creationId="{6CA98289-B8E2-AB0E-080C-F71A86A17685}"/>
          </ac:grpSpMkLst>
        </pc:grpChg>
        <pc:grpChg chg="add mod">
          <ac:chgData name="Bruna Piereck" userId="972f0d8fc00eb79e" providerId="LiveId" clId="{1395BAE6-0B56-483B-86EB-C828254CC983}" dt="2023-03-03T14:58:01.917" v="1445" actId="1076"/>
          <ac:grpSpMkLst>
            <pc:docMk/>
            <pc:sldMk cId="1959058736" sldId="261"/>
            <ac:grpSpMk id="24" creationId="{664B52E0-2A5F-A0F9-E286-BCFDA0583AD6}"/>
          </ac:grpSpMkLst>
        </pc:grpChg>
        <pc:picChg chg="add mod modCrop">
          <ac:chgData name="Bruna Piereck" userId="972f0d8fc00eb79e" providerId="LiveId" clId="{1395BAE6-0B56-483B-86EB-C828254CC983}" dt="2023-03-03T14:57:58.819" v="1444" actId="14100"/>
          <ac:picMkLst>
            <pc:docMk/>
            <pc:sldMk cId="1959058736" sldId="261"/>
            <ac:picMk id="3" creationId="{DB41020C-D654-06AD-9C5A-1F6CF2842EC9}"/>
          </ac:picMkLst>
        </pc:picChg>
        <pc:inkChg chg="mod">
          <ac:chgData name="Bruna Piereck" userId="972f0d8fc00eb79e" providerId="LiveId" clId="{1395BAE6-0B56-483B-86EB-C828254CC983}" dt="2023-03-03T14:56:25.159" v="1416"/>
          <ac:inkMkLst>
            <pc:docMk/>
            <pc:sldMk cId="1959058736" sldId="261"/>
            <ac:inkMk id="5" creationId="{04D831CA-07A3-EC3D-D71E-31AD25B16541}"/>
          </ac:inkMkLst>
        </pc:inkChg>
        <pc:inkChg chg="mod">
          <ac:chgData name="Bruna Piereck" userId="972f0d8fc00eb79e" providerId="LiveId" clId="{1395BAE6-0B56-483B-86EB-C828254CC983}" dt="2023-03-03T14:56:25.159" v="1416"/>
          <ac:inkMkLst>
            <pc:docMk/>
            <pc:sldMk cId="1959058736" sldId="261"/>
            <ac:inkMk id="6" creationId="{1C57409C-7107-729C-9E89-62A89B880FD6}"/>
          </ac:inkMkLst>
        </pc:inkChg>
        <pc:inkChg chg="mod">
          <ac:chgData name="Bruna Piereck" userId="972f0d8fc00eb79e" providerId="LiveId" clId="{1395BAE6-0B56-483B-86EB-C828254CC983}" dt="2023-03-03T14:56:25.159" v="1416"/>
          <ac:inkMkLst>
            <pc:docMk/>
            <pc:sldMk cId="1959058736" sldId="261"/>
            <ac:inkMk id="7" creationId="{925BD5E0-0E58-4925-2C6A-2D8C3C85B4D8}"/>
          </ac:inkMkLst>
        </pc:inkChg>
        <pc:inkChg chg="mod">
          <ac:chgData name="Bruna Piereck" userId="972f0d8fc00eb79e" providerId="LiveId" clId="{1395BAE6-0B56-483B-86EB-C828254CC983}" dt="2023-03-03T14:56:25.159" v="1416"/>
          <ac:inkMkLst>
            <pc:docMk/>
            <pc:sldMk cId="1959058736" sldId="261"/>
            <ac:inkMk id="9" creationId="{A4C5C1C8-1004-62E6-1B14-BA6BADCC2857}"/>
          </ac:inkMkLst>
        </pc:inkChg>
        <pc:inkChg chg="mod">
          <ac:chgData name="Bruna Piereck" userId="972f0d8fc00eb79e" providerId="LiveId" clId="{1395BAE6-0B56-483B-86EB-C828254CC983}" dt="2023-03-03T14:56:25.159" v="1416"/>
          <ac:inkMkLst>
            <pc:docMk/>
            <pc:sldMk cId="1959058736" sldId="261"/>
            <ac:inkMk id="10" creationId="{92306193-4797-C73B-C861-3C0A57CB70AF}"/>
          </ac:inkMkLst>
        </pc:inkChg>
        <pc:inkChg chg="mod">
          <ac:chgData name="Bruna Piereck" userId="972f0d8fc00eb79e" providerId="LiveId" clId="{1395BAE6-0B56-483B-86EB-C828254CC983}" dt="2023-03-03T14:56:25.159" v="1416"/>
          <ac:inkMkLst>
            <pc:docMk/>
            <pc:sldMk cId="1959058736" sldId="261"/>
            <ac:inkMk id="11" creationId="{379DE9CF-6A94-7635-69AC-67F31E164E85}"/>
          </ac:inkMkLst>
        </pc:inkChg>
        <pc:inkChg chg="mod">
          <ac:chgData name="Bruna Piereck" userId="972f0d8fc00eb79e" providerId="LiveId" clId="{1395BAE6-0B56-483B-86EB-C828254CC983}" dt="2023-03-03T14:56:39.008" v="1418"/>
          <ac:inkMkLst>
            <pc:docMk/>
            <pc:sldMk cId="1959058736" sldId="261"/>
            <ac:inkMk id="17" creationId="{FBD2C1F4-8FEF-AB83-AFE0-B4DFA9567747}"/>
          </ac:inkMkLst>
        </pc:inkChg>
        <pc:inkChg chg="mod">
          <ac:chgData name="Bruna Piereck" userId="972f0d8fc00eb79e" providerId="LiveId" clId="{1395BAE6-0B56-483B-86EB-C828254CC983}" dt="2023-03-03T14:56:39.008" v="1418"/>
          <ac:inkMkLst>
            <pc:docMk/>
            <pc:sldMk cId="1959058736" sldId="261"/>
            <ac:inkMk id="18" creationId="{90C3FF1B-910F-D683-EC90-7980D5652647}"/>
          </ac:inkMkLst>
        </pc:inkChg>
        <pc:inkChg chg="mod">
          <ac:chgData name="Bruna Piereck" userId="972f0d8fc00eb79e" providerId="LiveId" clId="{1395BAE6-0B56-483B-86EB-C828254CC983}" dt="2023-03-03T14:56:39.008" v="1418"/>
          <ac:inkMkLst>
            <pc:docMk/>
            <pc:sldMk cId="1959058736" sldId="261"/>
            <ac:inkMk id="19" creationId="{CDC8DDB6-DAC9-278A-7307-84B59F938232}"/>
          </ac:inkMkLst>
        </pc:inkChg>
        <pc:inkChg chg="mod">
          <ac:chgData name="Bruna Piereck" userId="972f0d8fc00eb79e" providerId="LiveId" clId="{1395BAE6-0B56-483B-86EB-C828254CC983}" dt="2023-03-03T14:56:39.008" v="1418"/>
          <ac:inkMkLst>
            <pc:docMk/>
            <pc:sldMk cId="1959058736" sldId="261"/>
            <ac:inkMk id="21" creationId="{FCB06B93-269A-18BB-61C4-6D29056EC26D}"/>
          </ac:inkMkLst>
        </pc:inkChg>
        <pc:inkChg chg="mod">
          <ac:chgData name="Bruna Piereck" userId="972f0d8fc00eb79e" providerId="LiveId" clId="{1395BAE6-0B56-483B-86EB-C828254CC983}" dt="2023-03-03T14:56:39.008" v="1418"/>
          <ac:inkMkLst>
            <pc:docMk/>
            <pc:sldMk cId="1959058736" sldId="261"/>
            <ac:inkMk id="22" creationId="{4B41C5A5-4400-7662-3AEF-456DF9DDFD28}"/>
          </ac:inkMkLst>
        </pc:inkChg>
        <pc:inkChg chg="mod">
          <ac:chgData name="Bruna Piereck" userId="972f0d8fc00eb79e" providerId="LiveId" clId="{1395BAE6-0B56-483B-86EB-C828254CC983}" dt="2023-03-03T14:56:39.008" v="1418"/>
          <ac:inkMkLst>
            <pc:docMk/>
            <pc:sldMk cId="1959058736" sldId="261"/>
            <ac:inkMk id="23" creationId="{15AE1F98-DFBD-D988-B171-D9E34D8850D6}"/>
          </ac:inkMkLst>
        </pc:inkChg>
        <pc:inkChg chg="mod">
          <ac:chgData name="Bruna Piereck" userId="972f0d8fc00eb79e" providerId="LiveId" clId="{1395BAE6-0B56-483B-86EB-C828254CC983}" dt="2023-03-03T14:57:29.410" v="1434"/>
          <ac:inkMkLst>
            <pc:docMk/>
            <pc:sldMk cId="1959058736" sldId="261"/>
            <ac:inkMk id="25" creationId="{4718122E-115C-A9FC-EF83-8C328F8DFCD5}"/>
          </ac:inkMkLst>
        </pc:inkChg>
        <pc:inkChg chg="mod">
          <ac:chgData name="Bruna Piereck" userId="972f0d8fc00eb79e" providerId="LiveId" clId="{1395BAE6-0B56-483B-86EB-C828254CC983}" dt="2023-03-03T14:57:29.410" v="1434"/>
          <ac:inkMkLst>
            <pc:docMk/>
            <pc:sldMk cId="1959058736" sldId="261"/>
            <ac:inkMk id="26" creationId="{3E4F4E08-0A4D-2D19-6F67-A789984D31FE}"/>
          </ac:inkMkLst>
        </pc:inkChg>
        <pc:inkChg chg="mod">
          <ac:chgData name="Bruna Piereck" userId="972f0d8fc00eb79e" providerId="LiveId" clId="{1395BAE6-0B56-483B-86EB-C828254CC983}" dt="2023-03-03T14:57:29.410" v="1434"/>
          <ac:inkMkLst>
            <pc:docMk/>
            <pc:sldMk cId="1959058736" sldId="261"/>
            <ac:inkMk id="27" creationId="{757BC1AE-E0D7-7FA8-CF51-5F5D67D097BC}"/>
          </ac:inkMkLst>
        </pc:inkChg>
      </pc:sldChg>
    </pc:docChg>
  </pc:docChgLst>
  <pc:docChgLst>
    <pc:chgData name="Bruna Piereck" userId="972f0d8fc00eb79e" providerId="LiveId" clId="{C41869A0-2F57-4D9C-999B-D26E23AFC916}"/>
    <pc:docChg chg="undo custSel modSld">
      <pc:chgData name="Bruna Piereck" userId="972f0d8fc00eb79e" providerId="LiveId" clId="{C41869A0-2F57-4D9C-999B-D26E23AFC916}" dt="2023-05-09T10:22:14.549" v="107" actId="478"/>
      <pc:docMkLst>
        <pc:docMk/>
      </pc:docMkLst>
      <pc:sldChg chg="addSp modSp mod">
        <pc:chgData name="Bruna Piereck" userId="972f0d8fc00eb79e" providerId="LiveId" clId="{C41869A0-2F57-4D9C-999B-D26E23AFC916}" dt="2023-05-08T15:05:18.821" v="102" actId="1582"/>
        <pc:sldMkLst>
          <pc:docMk/>
          <pc:sldMk cId="1959058736" sldId="261"/>
        </pc:sldMkLst>
        <pc:picChg chg="add mod modCrop">
          <ac:chgData name="Bruna Piereck" userId="972f0d8fc00eb79e" providerId="LiveId" clId="{C41869A0-2F57-4D9C-999B-D26E23AFC916}" dt="2023-05-08T15:03:42.489" v="93" actId="732"/>
          <ac:picMkLst>
            <pc:docMk/>
            <pc:sldMk cId="1959058736" sldId="261"/>
            <ac:picMk id="2" creationId="{C15CC6B0-7EC1-6196-D1C8-1CD1D99641C3}"/>
          </ac:picMkLst>
        </pc:picChg>
        <pc:picChg chg="add mod">
          <ac:chgData name="Bruna Piereck" userId="972f0d8fc00eb79e" providerId="LiveId" clId="{C41869A0-2F57-4D9C-999B-D26E23AFC916}" dt="2023-05-08T15:05:18.821" v="102" actId="1582"/>
          <ac:picMkLst>
            <pc:docMk/>
            <pc:sldMk cId="1959058736" sldId="261"/>
            <ac:picMk id="5" creationId="{FE4F77FA-5282-C7A6-4CAB-136A8856CAB0}"/>
          </ac:picMkLst>
        </pc:picChg>
      </pc:sldChg>
      <pc:sldChg chg="addSp delSp modSp mod">
        <pc:chgData name="Bruna Piereck" userId="972f0d8fc00eb79e" providerId="LiveId" clId="{C41869A0-2F57-4D9C-999B-D26E23AFC916}" dt="2023-05-09T10:22:14.549" v="107" actId="478"/>
        <pc:sldMkLst>
          <pc:docMk/>
          <pc:sldMk cId="541639262" sldId="269"/>
        </pc:sldMkLst>
        <pc:spChg chg="add mod">
          <ac:chgData name="Bruna Piereck" userId="972f0d8fc00eb79e" providerId="LiveId" clId="{C41869A0-2F57-4D9C-999B-D26E23AFC916}" dt="2023-05-09T10:22:11.230" v="104" actId="1076"/>
          <ac:spMkLst>
            <pc:docMk/>
            <pc:sldMk cId="541639262" sldId="269"/>
            <ac:spMk id="11" creationId="{3F22176F-AD6A-DD1A-C97F-05FFC4ABC9E1}"/>
          </ac:spMkLst>
        </pc:spChg>
        <pc:spChg chg="add mod">
          <ac:chgData name="Bruna Piereck" userId="972f0d8fc00eb79e" providerId="LiveId" clId="{C41869A0-2F57-4D9C-999B-D26E23AFC916}" dt="2023-05-09T10:22:11.230" v="104" actId="1076"/>
          <ac:spMkLst>
            <pc:docMk/>
            <pc:sldMk cId="541639262" sldId="269"/>
            <ac:spMk id="12" creationId="{3EF25489-26E1-594D-2716-38282A5ED506}"/>
          </ac:spMkLst>
        </pc:spChg>
        <pc:spChg chg="add mod ord">
          <ac:chgData name="Bruna Piereck" userId="972f0d8fc00eb79e" providerId="LiveId" clId="{C41869A0-2F57-4D9C-999B-D26E23AFC916}" dt="2023-05-09T10:22:11.230" v="104" actId="1076"/>
          <ac:spMkLst>
            <pc:docMk/>
            <pc:sldMk cId="541639262" sldId="269"/>
            <ac:spMk id="19" creationId="{51C01F0E-8EA3-6728-8D53-65AC3097E321}"/>
          </ac:spMkLst>
        </pc:spChg>
        <pc:spChg chg="mod">
          <ac:chgData name="Bruna Piereck" userId="972f0d8fc00eb79e" providerId="LiveId" clId="{C41869A0-2F57-4D9C-999B-D26E23AFC916}" dt="2023-05-08T14:46:38.798" v="27" actId="1076"/>
          <ac:spMkLst>
            <pc:docMk/>
            <pc:sldMk cId="541639262" sldId="269"/>
            <ac:spMk id="29" creationId="{6357BD94-CB9D-5385-616E-C7D2CE4E780F}"/>
          </ac:spMkLst>
        </pc:spChg>
        <pc:spChg chg="add mod">
          <ac:chgData name="Bruna Piereck" userId="972f0d8fc00eb79e" providerId="LiveId" clId="{C41869A0-2F57-4D9C-999B-D26E23AFC916}" dt="2023-05-09T10:22:11.230" v="104" actId="1076"/>
          <ac:spMkLst>
            <pc:docMk/>
            <pc:sldMk cId="541639262" sldId="269"/>
            <ac:spMk id="31" creationId="{BA097A6D-9EC9-A7B4-7D74-C97B0641F1A0}"/>
          </ac:spMkLst>
        </pc:spChg>
        <pc:spChg chg="add mod">
          <ac:chgData name="Bruna Piereck" userId="972f0d8fc00eb79e" providerId="LiveId" clId="{C41869A0-2F57-4D9C-999B-D26E23AFC916}" dt="2023-05-09T10:22:11.230" v="104" actId="1076"/>
          <ac:spMkLst>
            <pc:docMk/>
            <pc:sldMk cId="541639262" sldId="269"/>
            <ac:spMk id="32" creationId="{6CC3F451-9105-A150-53A8-EE79CFDCFE0D}"/>
          </ac:spMkLst>
        </pc:spChg>
        <pc:spChg chg="add mod">
          <ac:chgData name="Bruna Piereck" userId="972f0d8fc00eb79e" providerId="LiveId" clId="{C41869A0-2F57-4D9C-999B-D26E23AFC916}" dt="2023-05-09T10:22:11.230" v="104" actId="1076"/>
          <ac:spMkLst>
            <pc:docMk/>
            <pc:sldMk cId="541639262" sldId="269"/>
            <ac:spMk id="33" creationId="{F9D3E975-3A5D-BAB3-B0DF-BC7ADD8380C9}"/>
          </ac:spMkLst>
        </pc:spChg>
        <pc:spChg chg="add del">
          <ac:chgData name="Bruna Piereck" userId="972f0d8fc00eb79e" providerId="LiveId" clId="{C41869A0-2F57-4D9C-999B-D26E23AFC916}" dt="2023-05-08T14:55:54.965" v="78" actId="478"/>
          <ac:spMkLst>
            <pc:docMk/>
            <pc:sldMk cId="541639262" sldId="269"/>
            <ac:spMk id="42" creationId="{A0B65C8A-6ECD-291B-28EA-8A7033772072}"/>
          </ac:spMkLst>
        </pc:spChg>
        <pc:spChg chg="add mod ord">
          <ac:chgData name="Bruna Piereck" userId="972f0d8fc00eb79e" providerId="LiveId" clId="{C41869A0-2F57-4D9C-999B-D26E23AFC916}" dt="2023-05-08T14:56:05.486" v="82" actId="167"/>
          <ac:spMkLst>
            <pc:docMk/>
            <pc:sldMk cId="541639262" sldId="269"/>
            <ac:spMk id="43" creationId="{EADDC2CE-85F9-BF5D-C5B4-34563415F6F1}"/>
          </ac:spMkLst>
        </pc:spChg>
        <pc:spChg chg="add del">
          <ac:chgData name="Bruna Piereck" userId="972f0d8fc00eb79e" providerId="LiveId" clId="{C41869A0-2F57-4D9C-999B-D26E23AFC916}" dt="2023-05-08T14:56:16.661" v="84" actId="478"/>
          <ac:spMkLst>
            <pc:docMk/>
            <pc:sldMk cId="541639262" sldId="269"/>
            <ac:spMk id="46" creationId="{8AE01079-C235-9D66-2EC7-AB502E9079A9}"/>
          </ac:spMkLst>
        </pc:spChg>
        <pc:spChg chg="add mod ord">
          <ac:chgData name="Bruna Piereck" userId="972f0d8fc00eb79e" providerId="LiveId" clId="{C41869A0-2F57-4D9C-999B-D26E23AFC916}" dt="2023-05-08T14:56:43.569" v="88" actId="167"/>
          <ac:spMkLst>
            <pc:docMk/>
            <pc:sldMk cId="541639262" sldId="269"/>
            <ac:spMk id="47" creationId="{2F55DB6F-0291-8992-CBCA-609849BF2F43}"/>
          </ac:spMkLst>
        </pc:spChg>
        <pc:picChg chg="add mod">
          <ac:chgData name="Bruna Piereck" userId="972f0d8fc00eb79e" providerId="LiveId" clId="{C41869A0-2F57-4D9C-999B-D26E23AFC916}" dt="2023-05-09T10:22:13.315" v="106" actId="1076"/>
          <ac:picMkLst>
            <pc:docMk/>
            <pc:sldMk cId="541639262" sldId="269"/>
            <ac:picMk id="3" creationId="{01071A97-F89C-24F2-1708-524C06AE2627}"/>
          </ac:picMkLst>
        </pc:picChg>
        <pc:picChg chg="add mod">
          <ac:chgData name="Bruna Piereck" userId="972f0d8fc00eb79e" providerId="LiveId" clId="{C41869A0-2F57-4D9C-999B-D26E23AFC916}" dt="2023-05-09T10:22:11.955" v="105" actId="1076"/>
          <ac:picMkLst>
            <pc:docMk/>
            <pc:sldMk cId="541639262" sldId="269"/>
            <ac:picMk id="4" creationId="{FD4174F5-491A-5B4F-5856-14537437585F}"/>
          </ac:picMkLst>
        </pc:picChg>
        <pc:picChg chg="add del mod">
          <ac:chgData name="Bruna Piereck" userId="972f0d8fc00eb79e" providerId="LiveId" clId="{C41869A0-2F57-4D9C-999B-D26E23AFC916}" dt="2023-05-09T10:22:14.549" v="107" actId="478"/>
          <ac:picMkLst>
            <pc:docMk/>
            <pc:sldMk cId="541639262" sldId="269"/>
            <ac:picMk id="5" creationId="{910EFD91-D19D-3C90-EB3D-219BD621196F}"/>
          </ac:picMkLst>
        </pc:picChg>
        <pc:picChg chg="add del mod">
          <ac:chgData name="Bruna Piereck" userId="972f0d8fc00eb79e" providerId="LiveId" clId="{C41869A0-2F57-4D9C-999B-D26E23AFC916}" dt="2023-05-08T14:46:44.863" v="32" actId="21"/>
          <ac:picMkLst>
            <pc:docMk/>
            <pc:sldMk cId="541639262" sldId="269"/>
            <ac:picMk id="6" creationId="{3490C49F-316C-9203-339F-61209D8C2488}"/>
          </ac:picMkLst>
        </pc:picChg>
        <pc:picChg chg="add del mod">
          <ac:chgData name="Bruna Piereck" userId="972f0d8fc00eb79e" providerId="LiveId" clId="{C41869A0-2F57-4D9C-999B-D26E23AFC916}" dt="2023-05-08T14:46:15.636" v="18" actId="478"/>
          <ac:picMkLst>
            <pc:docMk/>
            <pc:sldMk cId="541639262" sldId="269"/>
            <ac:picMk id="7" creationId="{18E3C985-E988-51E9-DF2B-39F9B4C2AF71}"/>
          </ac:picMkLst>
        </pc:picChg>
        <pc:picChg chg="add del mod">
          <ac:chgData name="Bruna Piereck" userId="972f0d8fc00eb79e" providerId="LiveId" clId="{C41869A0-2F57-4D9C-999B-D26E23AFC916}" dt="2023-05-08T14:46:32.002" v="25" actId="478"/>
          <ac:picMkLst>
            <pc:docMk/>
            <pc:sldMk cId="541639262" sldId="269"/>
            <ac:picMk id="8" creationId="{761679F7-DAF0-3B19-6C74-AEED4DEE4D25}"/>
          </ac:picMkLst>
        </pc:picChg>
        <pc:picChg chg="add mod modCrop">
          <ac:chgData name="Bruna Piereck" userId="972f0d8fc00eb79e" providerId="LiveId" clId="{C41869A0-2F57-4D9C-999B-D26E23AFC916}" dt="2023-05-09T10:22:11.230" v="104" actId="1076"/>
          <ac:picMkLst>
            <pc:docMk/>
            <pc:sldMk cId="541639262" sldId="269"/>
            <ac:picMk id="10" creationId="{06176E58-7699-08F5-733C-3A2A3256D463}"/>
          </ac:picMkLst>
        </pc:picChg>
        <pc:picChg chg="add del mod">
          <ac:chgData name="Bruna Piereck" userId="972f0d8fc00eb79e" providerId="LiveId" clId="{C41869A0-2F57-4D9C-999B-D26E23AFC916}" dt="2023-05-08T14:54:24.442" v="55" actId="478"/>
          <ac:picMkLst>
            <pc:docMk/>
            <pc:sldMk cId="541639262" sldId="269"/>
            <ac:picMk id="13" creationId="{E689534D-5837-E7E8-A4B5-6316D5561D47}"/>
          </ac:picMkLst>
        </pc:picChg>
        <pc:picChg chg="add del mod">
          <ac:chgData name="Bruna Piereck" userId="972f0d8fc00eb79e" providerId="LiveId" clId="{C41869A0-2F57-4D9C-999B-D26E23AFC916}" dt="2023-05-08T14:46:41.596" v="29" actId="478"/>
          <ac:picMkLst>
            <pc:docMk/>
            <pc:sldMk cId="541639262" sldId="269"/>
            <ac:picMk id="14" creationId="{7805F338-2A40-6B0C-8D42-E38CC0565313}"/>
          </ac:picMkLst>
        </pc:picChg>
        <pc:picChg chg="add del mod">
          <ac:chgData name="Bruna Piereck" userId="972f0d8fc00eb79e" providerId="LiveId" clId="{C41869A0-2F57-4D9C-999B-D26E23AFC916}" dt="2023-05-08T14:46:40.448" v="28" actId="478"/>
          <ac:picMkLst>
            <pc:docMk/>
            <pc:sldMk cId="541639262" sldId="269"/>
            <ac:picMk id="15" creationId="{5F0670A1-D5FF-844C-F136-7D87B5F667DF}"/>
          </ac:picMkLst>
        </pc:picChg>
        <pc:picChg chg="add del mod">
          <ac:chgData name="Bruna Piereck" userId="972f0d8fc00eb79e" providerId="LiveId" clId="{C41869A0-2F57-4D9C-999B-D26E23AFC916}" dt="2023-05-08T14:46:42.209" v="30" actId="478"/>
          <ac:picMkLst>
            <pc:docMk/>
            <pc:sldMk cId="541639262" sldId="269"/>
            <ac:picMk id="16" creationId="{CC9B0CBD-54C9-7F20-1364-6B85CE4B5E50}"/>
          </ac:picMkLst>
        </pc:picChg>
        <pc:picChg chg="add mod">
          <ac:chgData name="Bruna Piereck" userId="972f0d8fc00eb79e" providerId="LiveId" clId="{C41869A0-2F57-4D9C-999B-D26E23AFC916}" dt="2023-05-09T10:22:07.041" v="103" actId="1076"/>
          <ac:picMkLst>
            <pc:docMk/>
            <pc:sldMk cId="541639262" sldId="269"/>
            <ac:picMk id="17" creationId="{66DCF8B5-13AC-1513-D01E-E1BBDB661532}"/>
          </ac:picMkLst>
        </pc:picChg>
        <pc:picChg chg="mod">
          <ac:chgData name="Bruna Piereck" userId="972f0d8fc00eb79e" providerId="LiveId" clId="{C41869A0-2F57-4D9C-999B-D26E23AFC916}" dt="2023-05-08T14:46:24.854" v="22" actId="1076"/>
          <ac:picMkLst>
            <pc:docMk/>
            <pc:sldMk cId="541639262" sldId="269"/>
            <ac:picMk id="37" creationId="{26BCADB4-DAEE-84BC-4F78-6162B0634E90}"/>
          </ac:picMkLst>
        </pc:picChg>
        <pc:cxnChg chg="add mod">
          <ac:chgData name="Bruna Piereck" userId="972f0d8fc00eb79e" providerId="LiveId" clId="{C41869A0-2F57-4D9C-999B-D26E23AFC916}" dt="2023-05-09T10:22:11.230" v="104" actId="1076"/>
          <ac:cxnSpMkLst>
            <pc:docMk/>
            <pc:sldMk cId="541639262" sldId="269"/>
            <ac:cxnSpMk id="38" creationId="{57184A65-0DC8-696F-A6FA-A2E21833592F}"/>
          </ac:cxnSpMkLst>
        </pc:cxnChg>
        <pc:cxnChg chg="add mod">
          <ac:chgData name="Bruna Piereck" userId="972f0d8fc00eb79e" providerId="LiveId" clId="{C41869A0-2F57-4D9C-999B-D26E23AFC916}" dt="2023-05-09T10:22:11.230" v="104" actId="1076"/>
          <ac:cxnSpMkLst>
            <pc:docMk/>
            <pc:sldMk cId="541639262" sldId="269"/>
            <ac:cxnSpMk id="40" creationId="{7339278E-BE7A-344A-D0FF-92747E046511}"/>
          </ac:cxnSpMkLst>
        </pc:cxnChg>
        <pc:cxnChg chg="add mod">
          <ac:chgData name="Bruna Piereck" userId="972f0d8fc00eb79e" providerId="LiveId" clId="{C41869A0-2F57-4D9C-999B-D26E23AFC916}" dt="2023-05-09T10:22:11.230" v="104" actId="1076"/>
          <ac:cxnSpMkLst>
            <pc:docMk/>
            <pc:sldMk cId="541639262" sldId="269"/>
            <ac:cxnSpMk id="41" creationId="{21185D84-EC2A-2D80-9A3C-2CA2BB4005E2}"/>
          </ac:cxnSpMkLst>
        </pc:cxnChg>
      </pc:sldChg>
    </pc:docChg>
  </pc:docChgLst>
  <pc:docChgLst>
    <pc:chgData name="Bruna Piereck" userId="972f0d8fc00eb79e" providerId="LiveId" clId="{673D0F85-5A45-40F4-A4A7-E431ED0F1515}"/>
    <pc:docChg chg="undo custSel addSld delSld modSld sldOrd">
      <pc:chgData name="Bruna Piereck" userId="972f0d8fc00eb79e" providerId="LiveId" clId="{673D0F85-5A45-40F4-A4A7-E431ED0F1515}" dt="2023-04-11T08:48:58.650" v="5763" actId="1037"/>
      <pc:docMkLst>
        <pc:docMk/>
      </pc:docMkLst>
      <pc:sldChg chg="addSp delSp modSp mod">
        <pc:chgData name="Bruna Piereck" userId="972f0d8fc00eb79e" providerId="LiveId" clId="{673D0F85-5A45-40F4-A4A7-E431ED0F1515}" dt="2023-03-29T13:37:50.984" v="1337" actId="165"/>
        <pc:sldMkLst>
          <pc:docMk/>
          <pc:sldMk cId="1989112044" sldId="256"/>
        </pc:sldMkLst>
        <pc:grpChg chg="mod">
          <ac:chgData name="Bruna Piereck" userId="972f0d8fc00eb79e" providerId="LiveId" clId="{673D0F85-5A45-40F4-A4A7-E431ED0F1515}" dt="2023-03-29T13:34:35.370" v="1304"/>
          <ac:grpSpMkLst>
            <pc:docMk/>
            <pc:sldMk cId="1989112044" sldId="256"/>
            <ac:grpSpMk id="2" creationId="{48B53150-84CF-0A80-088C-69A9C45D8371}"/>
          </ac:grpSpMkLst>
        </pc:grpChg>
        <pc:grpChg chg="mod">
          <ac:chgData name="Bruna Piereck" userId="972f0d8fc00eb79e" providerId="LiveId" clId="{673D0F85-5A45-40F4-A4A7-E431ED0F1515}" dt="2023-03-29T13:34:35.370" v="1304"/>
          <ac:grpSpMkLst>
            <pc:docMk/>
            <pc:sldMk cId="1989112044" sldId="256"/>
            <ac:grpSpMk id="3" creationId="{7960EA02-BC4E-49D3-5B5F-B79EDCE2D96A}"/>
          </ac:grpSpMkLst>
        </pc:grpChg>
        <pc:grpChg chg="add del mod">
          <ac:chgData name="Bruna Piereck" userId="972f0d8fc00eb79e" providerId="LiveId" clId="{673D0F85-5A45-40F4-A4A7-E431ED0F1515}" dt="2023-03-29T13:37:50.984" v="1337" actId="165"/>
          <ac:grpSpMkLst>
            <pc:docMk/>
            <pc:sldMk cId="1989112044" sldId="256"/>
            <ac:grpSpMk id="4" creationId="{6EA74C2A-851A-FF31-377F-990E97C053C7}"/>
          </ac:grpSpMkLst>
        </pc:grpChg>
        <pc:grpChg chg="mod topLvl">
          <ac:chgData name="Bruna Piereck" userId="972f0d8fc00eb79e" providerId="LiveId" clId="{673D0F85-5A45-40F4-A4A7-E431ED0F1515}" dt="2023-03-29T13:37:50.984" v="1337" actId="165"/>
          <ac:grpSpMkLst>
            <pc:docMk/>
            <pc:sldMk cId="1989112044" sldId="256"/>
            <ac:grpSpMk id="1120" creationId="{8D9CD853-66C0-22B6-9D6B-F68255BA6F4A}"/>
          </ac:grpSpMkLst>
        </pc:grpChg>
        <pc:grpChg chg="mod topLvl">
          <ac:chgData name="Bruna Piereck" userId="972f0d8fc00eb79e" providerId="LiveId" clId="{673D0F85-5A45-40F4-A4A7-E431ED0F1515}" dt="2023-03-29T13:37:50.984" v="1337" actId="165"/>
          <ac:grpSpMkLst>
            <pc:docMk/>
            <pc:sldMk cId="1989112044" sldId="256"/>
            <ac:grpSpMk id="1138" creationId="{8468B786-9FB0-0F5C-7675-52864D5BD0AC}"/>
          </ac:grpSpMkLst>
        </pc:grpChg>
        <pc:grpChg chg="mod topLvl">
          <ac:chgData name="Bruna Piereck" userId="972f0d8fc00eb79e" providerId="LiveId" clId="{673D0F85-5A45-40F4-A4A7-E431ED0F1515}" dt="2023-03-29T13:37:50.984" v="1337" actId="165"/>
          <ac:grpSpMkLst>
            <pc:docMk/>
            <pc:sldMk cId="1989112044" sldId="256"/>
            <ac:grpSpMk id="1166" creationId="{9364B501-7462-073E-743C-AEC0B85FADBC}"/>
          </ac:grpSpMkLst>
        </pc:grpChg>
        <pc:grpChg chg="mod topLvl">
          <ac:chgData name="Bruna Piereck" userId="972f0d8fc00eb79e" providerId="LiveId" clId="{673D0F85-5A45-40F4-A4A7-E431ED0F1515}" dt="2023-03-29T13:37:50.984" v="1337" actId="165"/>
          <ac:grpSpMkLst>
            <pc:docMk/>
            <pc:sldMk cId="1989112044" sldId="256"/>
            <ac:grpSpMk id="1192" creationId="{EBDF0747-636D-ADBD-19C7-31FB54F062A8}"/>
          </ac:grpSpMkLst>
        </pc:grpChg>
        <pc:grpChg chg="add del mod">
          <ac:chgData name="Bruna Piereck" userId="972f0d8fc00eb79e" providerId="LiveId" clId="{673D0F85-5A45-40F4-A4A7-E431ED0F1515}" dt="2023-03-29T13:34:34.863" v="1303"/>
          <ac:grpSpMkLst>
            <pc:docMk/>
            <pc:sldMk cId="1989112044" sldId="256"/>
            <ac:grpSpMk id="1217" creationId="{61658F32-F04E-421B-628C-44FD4FC4622F}"/>
          </ac:grpSpMkLst>
        </pc:grpChg>
        <pc:grpChg chg="add del mod">
          <ac:chgData name="Bruna Piereck" userId="972f0d8fc00eb79e" providerId="LiveId" clId="{673D0F85-5A45-40F4-A4A7-E431ED0F1515}" dt="2023-03-29T13:34:33.938" v="1302"/>
          <ac:grpSpMkLst>
            <pc:docMk/>
            <pc:sldMk cId="1989112044" sldId="256"/>
            <ac:grpSpMk id="1220" creationId="{DD34ABE1-4889-926B-DDAC-AA0946AA32F2}"/>
          </ac:grpSpMkLst>
        </pc:grpChg>
        <pc:grpChg chg="mod">
          <ac:chgData name="Bruna Piereck" userId="972f0d8fc00eb79e" providerId="LiveId" clId="{673D0F85-5A45-40F4-A4A7-E431ED0F1515}" dt="2023-03-29T13:34:35.370" v="1304"/>
          <ac:grpSpMkLst>
            <pc:docMk/>
            <pc:sldMk cId="1989112044" sldId="256"/>
            <ac:grpSpMk id="1294" creationId="{CED1C71D-2712-D5E7-8A0B-42C6319B730A}"/>
          </ac:grpSpMkLst>
        </pc:grpChg>
        <pc:grpChg chg="mod">
          <ac:chgData name="Bruna Piereck" userId="972f0d8fc00eb79e" providerId="LiveId" clId="{673D0F85-5A45-40F4-A4A7-E431ED0F1515}" dt="2023-03-29T13:34:35.370" v="1304"/>
          <ac:grpSpMkLst>
            <pc:docMk/>
            <pc:sldMk cId="1989112044" sldId="256"/>
            <ac:grpSpMk id="1306" creationId="{7F3C9F1F-D637-4A37-F9AD-C84DFDA65CCE}"/>
          </ac:grpSpMkLst>
        </pc:grpChg>
        <pc:grpChg chg="mod">
          <ac:chgData name="Bruna Piereck" userId="972f0d8fc00eb79e" providerId="LiveId" clId="{673D0F85-5A45-40F4-A4A7-E431ED0F1515}" dt="2023-03-29T13:34:35.370" v="1304"/>
          <ac:grpSpMkLst>
            <pc:docMk/>
            <pc:sldMk cId="1989112044" sldId="256"/>
            <ac:grpSpMk id="1328" creationId="{1E9D9DF6-097C-8A9D-D140-8234D316289D}"/>
          </ac:grpSpMkLst>
        </pc:grpChg>
        <pc:grpChg chg="mod">
          <ac:chgData name="Bruna Piereck" userId="972f0d8fc00eb79e" providerId="LiveId" clId="{673D0F85-5A45-40F4-A4A7-E431ED0F1515}" dt="2023-03-29T13:34:35.370" v="1304"/>
          <ac:grpSpMkLst>
            <pc:docMk/>
            <pc:sldMk cId="1989112044" sldId="256"/>
            <ac:grpSpMk id="1332" creationId="{EDF49155-A8FC-FBD0-2D17-B11E802D8AC3}"/>
          </ac:grpSpMkLst>
        </pc:grpChg>
        <pc:grpChg chg="mod">
          <ac:chgData name="Bruna Piereck" userId="972f0d8fc00eb79e" providerId="LiveId" clId="{673D0F85-5A45-40F4-A4A7-E431ED0F1515}" dt="2023-03-29T13:34:35.370" v="1304"/>
          <ac:grpSpMkLst>
            <pc:docMk/>
            <pc:sldMk cId="1989112044" sldId="256"/>
            <ac:grpSpMk id="1335" creationId="{C7325F22-B11C-1520-B224-7D21A4993FF1}"/>
          </ac:grpSpMkLst>
        </pc:grpChg>
        <pc:picChg chg="mod topLvl">
          <ac:chgData name="Bruna Piereck" userId="972f0d8fc00eb79e" providerId="LiveId" clId="{673D0F85-5A45-40F4-A4A7-E431ED0F1515}" dt="2023-03-29T13:37:50.984" v="1337" actId="165"/>
          <ac:picMkLst>
            <pc:docMk/>
            <pc:sldMk cId="1989112044" sldId="256"/>
            <ac:picMk id="1030" creationId="{610C1B17-4B53-C8B4-EA18-2E601DD74EB3}"/>
          </ac:picMkLst>
        </pc:picChg>
        <pc:picChg chg="mod">
          <ac:chgData name="Bruna Piereck" userId="972f0d8fc00eb79e" providerId="LiveId" clId="{673D0F85-5A45-40F4-A4A7-E431ED0F1515}" dt="2023-03-29T13:34:35.370" v="1304"/>
          <ac:picMkLst>
            <pc:docMk/>
            <pc:sldMk cId="1989112044" sldId="256"/>
            <ac:picMk id="1032" creationId="{74745195-A87D-1403-1243-E81388566129}"/>
          </ac:picMkLst>
        </pc:picChg>
        <pc:inkChg chg="add del">
          <ac:chgData name="Bruna Piereck" userId="972f0d8fc00eb79e" providerId="LiveId" clId="{673D0F85-5A45-40F4-A4A7-E431ED0F1515}" dt="2023-03-29T13:34:34.863" v="1303"/>
          <ac:inkMkLst>
            <pc:docMk/>
            <pc:sldMk cId="1989112044" sldId="256"/>
            <ac:inkMk id="35" creationId="{ABB4C296-1E0E-1EFA-348C-CDE158685B81}"/>
          </ac:inkMkLst>
        </pc:inkChg>
        <pc:inkChg chg="add del">
          <ac:chgData name="Bruna Piereck" userId="972f0d8fc00eb79e" providerId="LiveId" clId="{673D0F85-5A45-40F4-A4A7-E431ED0F1515}" dt="2023-03-29T13:34:34.863" v="1303"/>
          <ac:inkMkLst>
            <pc:docMk/>
            <pc:sldMk cId="1989112044" sldId="256"/>
            <ac:inkMk id="36" creationId="{6551B8C5-2587-7693-3BA9-E5FAC8450901}"/>
          </ac:inkMkLst>
        </pc:inkChg>
        <pc:inkChg chg="add del mod">
          <ac:chgData name="Bruna Piereck" userId="972f0d8fc00eb79e" providerId="LiveId" clId="{673D0F85-5A45-40F4-A4A7-E431ED0F1515}" dt="2023-03-29T13:35:05.878" v="1312" actId="478"/>
          <ac:inkMkLst>
            <pc:docMk/>
            <pc:sldMk cId="1989112044" sldId="256"/>
            <ac:inkMk id="37" creationId="{24E9AF39-ED8A-7B05-6176-B725452CA89E}"/>
          </ac:inkMkLst>
        </pc:inkChg>
        <pc:inkChg chg="add del">
          <ac:chgData name="Bruna Piereck" userId="972f0d8fc00eb79e" providerId="LiveId" clId="{673D0F85-5A45-40F4-A4A7-E431ED0F1515}" dt="2023-03-29T13:35:04.543" v="1310" actId="478"/>
          <ac:inkMkLst>
            <pc:docMk/>
            <pc:sldMk cId="1989112044" sldId="256"/>
            <ac:inkMk id="38" creationId="{CEA9B3A5-9CE1-F30C-AA05-93F00700712F}"/>
          </ac:inkMkLst>
        </pc:inkChg>
        <pc:inkChg chg="add del">
          <ac:chgData name="Bruna Piereck" userId="972f0d8fc00eb79e" providerId="LiveId" clId="{673D0F85-5A45-40F4-A4A7-E431ED0F1515}" dt="2023-03-29T13:35:12.938" v="1316"/>
          <ac:inkMkLst>
            <pc:docMk/>
            <pc:sldMk cId="1989112044" sldId="256"/>
            <ac:inkMk id="41" creationId="{30901CA2-EBA0-B95B-933C-A7B1F0483804}"/>
          </ac:inkMkLst>
        </pc:inkChg>
        <pc:inkChg chg="add del">
          <ac:chgData name="Bruna Piereck" userId="972f0d8fc00eb79e" providerId="LiveId" clId="{673D0F85-5A45-40F4-A4A7-E431ED0F1515}" dt="2023-03-29T13:35:12.938" v="1318"/>
          <ac:inkMkLst>
            <pc:docMk/>
            <pc:sldMk cId="1989112044" sldId="256"/>
            <ac:inkMk id="42" creationId="{8D0B0DBC-4F76-9433-DF34-7A679011F346}"/>
          </ac:inkMkLst>
        </pc:inkChg>
        <pc:inkChg chg="add del">
          <ac:chgData name="Bruna Piereck" userId="972f0d8fc00eb79e" providerId="LiveId" clId="{673D0F85-5A45-40F4-A4A7-E431ED0F1515}" dt="2023-03-29T13:35:15.444" v="1320"/>
          <ac:inkMkLst>
            <pc:docMk/>
            <pc:sldMk cId="1989112044" sldId="256"/>
            <ac:inkMk id="44" creationId="{C59DF61B-8C2B-2FBC-92BD-12682F7CDF3B}"/>
          </ac:inkMkLst>
        </pc:inkChg>
        <pc:inkChg chg="add del">
          <ac:chgData name="Bruna Piereck" userId="972f0d8fc00eb79e" providerId="LiveId" clId="{673D0F85-5A45-40F4-A4A7-E431ED0F1515}" dt="2023-03-29T13:35:15.444" v="1321"/>
          <ac:inkMkLst>
            <pc:docMk/>
            <pc:sldMk cId="1989112044" sldId="256"/>
            <ac:inkMk id="45" creationId="{D8046832-0177-3D55-8579-FC3F6DD422E6}"/>
          </ac:inkMkLst>
        </pc:inkChg>
        <pc:inkChg chg="add del">
          <ac:chgData name="Bruna Piereck" userId="972f0d8fc00eb79e" providerId="LiveId" clId="{673D0F85-5A45-40F4-A4A7-E431ED0F1515}" dt="2023-03-29T13:35:12.938" v="1317"/>
          <ac:inkMkLst>
            <pc:docMk/>
            <pc:sldMk cId="1989112044" sldId="256"/>
            <ac:inkMk id="46" creationId="{1474F3A0-53FA-BB78-0E7E-0AA88743CAAF}"/>
          </ac:inkMkLst>
        </pc:inkChg>
        <pc:inkChg chg="add del">
          <ac:chgData name="Bruna Piereck" userId="972f0d8fc00eb79e" providerId="LiveId" clId="{673D0F85-5A45-40F4-A4A7-E431ED0F1515}" dt="2023-03-29T13:35:15.444" v="1319"/>
          <ac:inkMkLst>
            <pc:docMk/>
            <pc:sldMk cId="1989112044" sldId="256"/>
            <ac:inkMk id="47" creationId="{49EAFBB4-2440-3773-1084-005E90E63715}"/>
          </ac:inkMkLst>
        </pc:inkChg>
        <pc:inkChg chg="add del">
          <ac:chgData name="Bruna Piereck" userId="972f0d8fc00eb79e" providerId="LiveId" clId="{673D0F85-5A45-40F4-A4A7-E431ED0F1515}" dt="2023-03-29T13:35:09.662" v="1315" actId="478"/>
          <ac:inkMkLst>
            <pc:docMk/>
            <pc:sldMk cId="1989112044" sldId="256"/>
            <ac:inkMk id="48" creationId="{CA3CD3D4-C374-2EBF-2A98-7BEFBFEF0E47}"/>
          </ac:inkMkLst>
        </pc:inkChg>
        <pc:inkChg chg="add del">
          <ac:chgData name="Bruna Piereck" userId="972f0d8fc00eb79e" providerId="LiveId" clId="{673D0F85-5A45-40F4-A4A7-E431ED0F1515}" dt="2023-03-29T13:35:07.771" v="1313" actId="478"/>
          <ac:inkMkLst>
            <pc:docMk/>
            <pc:sldMk cId="1989112044" sldId="256"/>
            <ac:inkMk id="49" creationId="{716F54CF-4CC9-D3CD-5823-29D73957A022}"/>
          </ac:inkMkLst>
        </pc:inkChg>
        <pc:inkChg chg="add del">
          <ac:chgData name="Bruna Piereck" userId="972f0d8fc00eb79e" providerId="LiveId" clId="{673D0F85-5A45-40F4-A4A7-E431ED0F1515}" dt="2023-03-29T13:35:17.091" v="1323"/>
          <ac:inkMkLst>
            <pc:docMk/>
            <pc:sldMk cId="1989112044" sldId="256"/>
            <ac:inkMk id="50" creationId="{2CC911CA-F60C-69AF-5B9F-885807F030F4}"/>
          </ac:inkMkLst>
        </pc:inkChg>
        <pc:inkChg chg="add del">
          <ac:chgData name="Bruna Piereck" userId="972f0d8fc00eb79e" providerId="LiveId" clId="{673D0F85-5A45-40F4-A4A7-E431ED0F1515}" dt="2023-03-29T13:35:17.091" v="1322"/>
          <ac:inkMkLst>
            <pc:docMk/>
            <pc:sldMk cId="1989112044" sldId="256"/>
            <ac:inkMk id="53" creationId="{C7BBEC33-2FA0-77BD-80DC-5D808EAF0CF1}"/>
          </ac:inkMkLst>
        </pc:inkChg>
        <pc:inkChg chg="add del mod">
          <ac:chgData name="Bruna Piereck" userId="972f0d8fc00eb79e" providerId="LiveId" clId="{673D0F85-5A45-40F4-A4A7-E431ED0F1515}" dt="2023-03-29T13:35:08.769" v="1314" actId="478"/>
          <ac:inkMkLst>
            <pc:docMk/>
            <pc:sldMk cId="1989112044" sldId="256"/>
            <ac:inkMk id="59" creationId="{764C59B7-51D9-A14D-8466-3E223AFFAFD6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099" creationId="{C71D3ECB-C44B-7C95-99EA-FE56562D7EB8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00" creationId="{DAEF2AF3-2BD0-C5E3-6259-4F9D53F4E181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01" creationId="{44A17B8D-79C1-9759-6916-48114D143290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03" creationId="{3ADF9A9E-A4B4-0596-AEDA-37D9E4A6495A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04" creationId="{AF69BC85-0EF6-5443-63BD-F5C0FE7D1253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05" creationId="{145D0620-9BAB-45FC-8955-5F42273DBB4D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07" creationId="{2516C3CA-6063-39A3-5D4C-066D481FF131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09" creationId="{84786C20-CF28-D50F-39A0-3C0E0695CA3B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10" creationId="{256DE532-FBEF-25DE-CE7D-008F40A6279B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12" creationId="{00C455A9-7ED0-B848-5A95-9BAD809DABED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13" creationId="{E16C5613-FCA1-4088-15D3-B83B78A8EF17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17" creationId="{5F845E94-558B-115B-18C0-01646CBD989C}"/>
          </ac:inkMkLst>
        </pc:inkChg>
        <pc:inkChg chg="add del mod topLvl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18" creationId="{69ECFD96-7F10-14A7-5E3F-17DA89440251}"/>
          </ac:inkMkLst>
        </pc:inkChg>
        <pc:inkChg chg="add del mod topLvl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21" creationId="{C9682AE1-21B8-1CF4-5E69-229D0F5710E4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22" creationId="{182FA08A-4D6E-3D6C-C854-6401A706F17B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23" creationId="{2B386D3D-0032-C707-260C-93FCE0695D40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26" creationId="{2E4D3F7C-5998-A5EF-CAA8-5BF5BB0C455B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27" creationId="{5B82B91A-60AD-3423-7EAF-5A1AAFCD1248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28" creationId="{2FEFA9B9-3617-65E0-E662-F43B75302C98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29" creationId="{524C3BAE-EB0D-3415-4689-26FC247F344F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30" creationId="{5198F6D8-C8FA-4378-02F1-A373B29A90D9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31" creationId="{F0FA2A13-A2E2-49D8-2264-9B85432B8EE3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35" creationId="{84B143C3-5E35-3EE6-09F9-87FB3A86CB90}"/>
          </ac:inkMkLst>
        </pc:inkChg>
        <pc:inkChg chg="add del mod topLvl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36" creationId="{AA0E3F1C-800D-8692-9E84-32DE424AF0B6}"/>
          </ac:inkMkLst>
        </pc:inkChg>
        <pc:inkChg chg="add del mod topLvl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39" creationId="{998FF32A-F790-C38A-10C4-B0371C6A6B32}"/>
          </ac:inkMkLst>
        </pc:inkChg>
        <pc:inkChg chg="add del mod topLvl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40" creationId="{E80AD863-9E79-98AB-A006-629879CF0D95}"/>
          </ac:inkMkLst>
        </pc:inkChg>
        <pc:inkChg chg="add del mod topLvl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46" creationId="{672845F2-8606-92E5-47E7-FCADE3A3A18C}"/>
          </ac:inkMkLst>
        </pc:inkChg>
        <pc:inkChg chg="add del mod topLvl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49" creationId="{FBD9F3CD-1430-9D2F-03EF-576795BB8BDB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50" creationId="{B802BCB7-9895-F7BF-D063-0298BBFACA94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51" creationId="{B8F3374A-730E-F633-7817-E44BFEE6646B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53" creationId="{4CDEDF3E-1BC7-6629-34AC-02057C7FCC62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55" creationId="{B311F3E1-34EB-7B84-C283-4B085409D826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56" creationId="{7CE16097-B73D-DFBE-37F7-145E43C92335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57" creationId="{81C71665-E496-B4DE-D57E-D360299F7EB0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58" creationId="{CA3F5577-CFAD-F9AF-AC7A-30D0578EA7DF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59" creationId="{8D01C915-23B7-4ED8-E048-713751177F9E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60" creationId="{8A56CC38-3548-F967-1BAE-ACBA9F545F2C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64" creationId="{19AD2202-E338-47C3-57C4-E3A804C5ECD3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65" creationId="{AA4BC4CE-FD4D-DCAC-3A31-33BE1BAD3EB8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67" creationId="{B19EA610-DD5C-75FA-88D1-0BFB23AF0204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68" creationId="{53492CB4-60FD-DCD4-6141-4B32B44C0311}"/>
          </ac:inkMkLst>
        </pc:inkChg>
        <pc:inkChg chg="add del mod topLvl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78" creationId="{C67FF4EF-D4CA-6D30-B447-B521A5022E6F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81" creationId="{BC832498-5B3F-07BF-ED6F-00CBBD637626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82" creationId="{3937803C-148D-C38B-C4B3-4C1BDD10B382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84" creationId="{70C46B3F-66CB-AA80-DC28-C44F7628772C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86" creationId="{2F1F132D-5DE2-CDB1-34E4-0F2685C58282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88" creationId="{A5549C41-D0B7-0FA0-A006-C36F923EB92B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89" creationId="{33931515-2AC3-CB52-73F5-B9859A080F31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91" creationId="{CB9753A7-A610-C441-93F3-978B12431436}"/>
          </ac:inkMkLst>
        </pc:inkChg>
        <pc:inkChg chg="add del">
          <ac:chgData name="Bruna Piereck" userId="972f0d8fc00eb79e" providerId="LiveId" clId="{673D0F85-5A45-40F4-A4A7-E431ED0F1515}" dt="2023-03-29T13:34:34.863" v="1303"/>
          <ac:inkMkLst>
            <pc:docMk/>
            <pc:sldMk cId="1989112044" sldId="256"/>
            <ac:inkMk id="1218" creationId="{66F1D420-2E34-3FBF-5084-1EE89A503FA1}"/>
          </ac:inkMkLst>
        </pc:inkChg>
        <pc:inkChg chg="add del mod">
          <ac:chgData name="Bruna Piereck" userId="972f0d8fc00eb79e" providerId="LiveId" clId="{673D0F85-5A45-40F4-A4A7-E431ED0F1515}" dt="2023-03-29T13:34:34.863" v="1303"/>
          <ac:inkMkLst>
            <pc:docMk/>
            <pc:sldMk cId="1989112044" sldId="256"/>
            <ac:inkMk id="1219" creationId="{CB1C61C9-0614-37B4-9B79-28EAAC6B6335}"/>
          </ac:inkMkLst>
        </pc:inkChg>
        <pc:inkChg chg="add del">
          <ac:chgData name="Bruna Piereck" userId="972f0d8fc00eb79e" providerId="LiveId" clId="{673D0F85-5A45-40F4-A4A7-E431ED0F1515}" dt="2023-03-29T13:34:33.938" v="1302"/>
          <ac:inkMkLst>
            <pc:docMk/>
            <pc:sldMk cId="1989112044" sldId="256"/>
            <ac:inkMk id="1221" creationId="{74BCAC88-06E4-5F0F-F922-0963258F888F}"/>
          </ac:inkMkLst>
        </pc:inkChg>
        <pc:inkChg chg="add del mod">
          <ac:chgData name="Bruna Piereck" userId="972f0d8fc00eb79e" providerId="LiveId" clId="{673D0F85-5A45-40F4-A4A7-E431ED0F1515}" dt="2023-03-29T13:34:33.938" v="1302"/>
          <ac:inkMkLst>
            <pc:docMk/>
            <pc:sldMk cId="1989112044" sldId="256"/>
            <ac:inkMk id="1222" creationId="{DF5E57FE-8E4A-049A-9C2C-D620CAA7A9D2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41" creationId="{6663220C-B5C4-7E0E-99B3-CB57624CC8BE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44" creationId="{24FC66C3-3B41-4B62-93E6-177D5F32E920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45" creationId="{F1B21F1C-D3E0-6A4A-B4D3-EC7A5D664F5E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46" creationId="{9A4610DF-6954-E0F2-A3A3-40E36A5EBCA4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47" creationId="{10EAFF8B-F0D2-88A2-9750-B17C03CEF4BD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50" creationId="{9407E3C5-8D0C-0BCE-E23C-427A50BDBDD2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51" creationId="{0092392D-0A75-1BA4-55E4-F4C0585F04F8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52" creationId="{E6AEADAA-B81F-473D-D300-61C334A2FF83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53" creationId="{B9A97901-0307-ABA1-67AD-29B281473459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58" creationId="{0A94EE71-A403-917E-0317-67C504B8E7AE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59" creationId="{8C6CF0AA-6125-1D5F-1C23-336F7E4A4EF7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60" creationId="{E7FEB5BA-6D6E-2B8E-B828-59841B623D0B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62" creationId="{C88F1709-CF4E-9E5E-F0B3-54A1A576908F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65" creationId="{95209298-9077-AEC6-2A21-B0EBC87C2E04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69" creationId="{8958FE99-9CF3-AFC5-3037-95D7DECF03B3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70" creationId="{77314C29-DCF0-C596-5E2E-30AC351A3DC0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72" creationId="{50EEFD2B-62E6-2E36-5F00-8A7BE7E9F210}"/>
          </ac:inkMkLst>
        </pc:inkChg>
        <pc:inkChg chg="add del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91" creationId="{970F5937-EEAF-FC53-4269-D776C9FA1B2A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98" creationId="{E56BF67D-6568-7B76-A563-1A0591EC51B7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02" creationId="{147FDE91-8184-E770-BC93-8B14D1959E0E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03" creationId="{22A88554-AF78-2323-A157-C06EE93AEED2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05" creationId="{B3E53B6C-33FA-2271-5B3A-3EF60089D8AF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09" creationId="{0F2355E8-C0E2-77DF-CE3C-DDFF2A40D360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10" creationId="{7DF5CE3F-33E8-D354-A45C-737B36C31954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11" creationId="{B3296DAF-98AD-823C-4E2F-9062D8CC03EA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12" creationId="{BDCF8348-816B-3312-1873-0A43966CED39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14" creationId="{9AD18DF6-BFE6-E4FF-A399-1835F304242F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15" creationId="{4A68C4CE-9545-F77C-7C94-A2EF91C89645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16" creationId="{67BFD6E4-A8A6-0E0D-6BF9-D215BFC327B7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19" creationId="{D120771B-4C54-76FB-CD0A-214424F462B6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20" creationId="{162A1D88-FAAA-E2D6-EE82-078326957531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22" creationId="{B381B270-0A02-A57D-F87A-61701BD58377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23" creationId="{74A38576-8038-6B64-F8D3-3D71C5AB0709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24" creationId="{EEEFF458-8297-B40E-ADE7-8031995BDA67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25" creationId="{A44F52DC-9EF3-710D-F0A0-C3743D0D9496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26" creationId="{68B73148-C630-C353-EDD7-42AE438B5533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27" creationId="{10C1BBD6-D1A9-E2A4-AD48-673CD490D6C8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31" creationId="{77951F14-5E99-4D4D-77D4-C377203B9BC9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33" creationId="{034C669B-2283-7D62-977D-5420CB5F8428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34" creationId="{58CBF8A9-187C-CF22-4019-D3A9A0CAD9A1}"/>
          </ac:inkMkLst>
        </pc:inkChg>
      </pc:sldChg>
      <pc:sldChg chg="addSp delSp modSp mod">
        <pc:chgData name="Bruna Piereck" userId="972f0d8fc00eb79e" providerId="LiveId" clId="{673D0F85-5A45-40F4-A4A7-E431ED0F1515}" dt="2023-04-06T13:35:14.539" v="5736" actId="164"/>
        <pc:sldMkLst>
          <pc:docMk/>
          <pc:sldMk cId="3312327177" sldId="258"/>
        </pc:sldMkLst>
        <pc:spChg chg="add mod">
          <ac:chgData name="Bruna Piereck" userId="972f0d8fc00eb79e" providerId="LiveId" clId="{673D0F85-5A45-40F4-A4A7-E431ED0F1515}" dt="2023-04-06T09:28:49.877" v="3754" actId="571"/>
          <ac:spMkLst>
            <pc:docMk/>
            <pc:sldMk cId="3312327177" sldId="258"/>
            <ac:spMk id="6" creationId="{8281DDBE-3C68-54B5-3FB3-A1ABF5E5A677}"/>
          </ac:spMkLst>
        </pc:spChg>
        <pc:spChg chg="add mod">
          <ac:chgData name="Bruna Piereck" userId="972f0d8fc00eb79e" providerId="LiveId" clId="{673D0F85-5A45-40F4-A4A7-E431ED0F1515}" dt="2023-04-06T09:28:49.877" v="3754" actId="571"/>
          <ac:spMkLst>
            <pc:docMk/>
            <pc:sldMk cId="3312327177" sldId="258"/>
            <ac:spMk id="7" creationId="{462EBF43-F3CC-DACF-50D6-32FEB1162497}"/>
          </ac:spMkLst>
        </pc:spChg>
        <pc:spChg chg="add mod">
          <ac:chgData name="Bruna Piereck" userId="972f0d8fc00eb79e" providerId="LiveId" clId="{673D0F85-5A45-40F4-A4A7-E431ED0F1515}" dt="2023-04-06T09:28:49.877" v="3754" actId="571"/>
          <ac:spMkLst>
            <pc:docMk/>
            <pc:sldMk cId="3312327177" sldId="258"/>
            <ac:spMk id="8" creationId="{E44F8FC9-3409-DAD9-ECC2-9100FE50F6B0}"/>
          </ac:spMkLst>
        </pc:spChg>
        <pc:spChg chg="add del mod">
          <ac:chgData name="Bruna Piereck" userId="972f0d8fc00eb79e" providerId="LiveId" clId="{673D0F85-5A45-40F4-A4A7-E431ED0F1515}" dt="2023-04-06T10:25:56.483" v="4731" actId="21"/>
          <ac:spMkLst>
            <pc:docMk/>
            <pc:sldMk cId="3312327177" sldId="258"/>
            <ac:spMk id="167" creationId="{B5D23B20-12B9-2678-DD38-4698F69013E2}"/>
          </ac:spMkLst>
        </pc:spChg>
        <pc:spChg chg="add del mod">
          <ac:chgData name="Bruna Piereck" userId="972f0d8fc00eb79e" providerId="LiveId" clId="{673D0F85-5A45-40F4-A4A7-E431ED0F1515}" dt="2023-04-06T10:26:02.851" v="4734" actId="21"/>
          <ac:spMkLst>
            <pc:docMk/>
            <pc:sldMk cId="3312327177" sldId="258"/>
            <ac:spMk id="168" creationId="{E22BBB7C-2E68-0AE0-4CA1-2E22E8FC7532}"/>
          </ac:spMkLst>
        </pc:spChg>
        <pc:spChg chg="add del mod">
          <ac:chgData name="Bruna Piereck" userId="972f0d8fc00eb79e" providerId="LiveId" clId="{673D0F85-5A45-40F4-A4A7-E431ED0F1515}" dt="2023-04-06T10:26:02.851" v="4734" actId="21"/>
          <ac:spMkLst>
            <pc:docMk/>
            <pc:sldMk cId="3312327177" sldId="258"/>
            <ac:spMk id="169" creationId="{A8303F2D-965B-F22C-3F45-969422EB04EB}"/>
          </ac:spMkLst>
        </pc:spChg>
        <pc:spChg chg="add del mod">
          <ac:chgData name="Bruna Piereck" userId="972f0d8fc00eb79e" providerId="LiveId" clId="{673D0F85-5A45-40F4-A4A7-E431ED0F1515}" dt="2023-04-06T09:28:47.883" v="3745"/>
          <ac:spMkLst>
            <pc:docMk/>
            <pc:sldMk cId="3312327177" sldId="258"/>
            <ac:spMk id="250" creationId="{4D876399-83C3-A488-BFFC-678196639330}"/>
          </ac:spMkLst>
        </pc:spChg>
        <pc:spChg chg="add del mod">
          <ac:chgData name="Bruna Piereck" userId="972f0d8fc00eb79e" providerId="LiveId" clId="{673D0F85-5A45-40F4-A4A7-E431ED0F1515}" dt="2023-04-06T09:28:47.502" v="3743"/>
          <ac:spMkLst>
            <pc:docMk/>
            <pc:sldMk cId="3312327177" sldId="258"/>
            <ac:spMk id="251" creationId="{5E8FF034-CA7D-EDC0-EB3D-F02D457C839B}"/>
          </ac:spMkLst>
        </pc:spChg>
        <pc:spChg chg="add del mod">
          <ac:chgData name="Bruna Piereck" userId="972f0d8fc00eb79e" providerId="LiveId" clId="{673D0F85-5A45-40F4-A4A7-E431ED0F1515}" dt="2023-04-06T09:28:47.502" v="3743"/>
          <ac:spMkLst>
            <pc:docMk/>
            <pc:sldMk cId="3312327177" sldId="258"/>
            <ac:spMk id="252" creationId="{F24C8048-5094-BF14-BE88-B260B1980BE1}"/>
          </ac:spMkLst>
        </pc:spChg>
        <pc:spChg chg="add del mod">
          <ac:chgData name="Bruna Piereck" userId="972f0d8fc00eb79e" providerId="LiveId" clId="{673D0F85-5A45-40F4-A4A7-E431ED0F1515}" dt="2023-04-06T09:28:47.502" v="3743"/>
          <ac:spMkLst>
            <pc:docMk/>
            <pc:sldMk cId="3312327177" sldId="258"/>
            <ac:spMk id="253" creationId="{F0E551CE-7507-AE70-4531-EBBCF071CD31}"/>
          </ac:spMkLst>
        </pc:spChg>
        <pc:spChg chg="add del mod ord">
          <ac:chgData name="Bruna Piereck" userId="972f0d8fc00eb79e" providerId="LiveId" clId="{673D0F85-5A45-40F4-A4A7-E431ED0F1515}" dt="2023-04-06T09:39:57.894" v="3878" actId="21"/>
          <ac:spMkLst>
            <pc:docMk/>
            <pc:sldMk cId="3312327177" sldId="258"/>
            <ac:spMk id="255" creationId="{0B0158F1-9A81-9321-9A89-544C8C91928F}"/>
          </ac:spMkLst>
        </pc:spChg>
        <pc:spChg chg="add mod or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256" creationId="{F9CF96C9-9B26-5D72-6A9A-8F28E7C5CEE1}"/>
          </ac:spMkLst>
        </pc:spChg>
        <pc:spChg chg="add del mod or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257" creationId="{21480208-6165-8128-B58E-CB97BC067585}"/>
          </ac:spMkLst>
        </pc:spChg>
        <pc:spChg chg="add del mod">
          <ac:chgData name="Bruna Piereck" userId="972f0d8fc00eb79e" providerId="LiveId" clId="{673D0F85-5A45-40F4-A4A7-E431ED0F1515}" dt="2023-04-06T09:31:40.516" v="3812" actId="478"/>
          <ac:spMkLst>
            <pc:docMk/>
            <pc:sldMk cId="3312327177" sldId="258"/>
            <ac:spMk id="258" creationId="{AF969C5F-5D8F-0427-6CFA-2C54540CE35E}"/>
          </ac:spMkLst>
        </pc:spChg>
        <pc:spChg chg="add del mod">
          <ac:chgData name="Bruna Piereck" userId="972f0d8fc00eb79e" providerId="LiveId" clId="{673D0F85-5A45-40F4-A4A7-E431ED0F1515}" dt="2023-04-06T09:32:39.318" v="3817" actId="478"/>
          <ac:spMkLst>
            <pc:docMk/>
            <pc:sldMk cId="3312327177" sldId="258"/>
            <ac:spMk id="259" creationId="{5FB025D8-1113-D305-64E8-46808135F2B0}"/>
          </ac:spMkLst>
        </pc:spChg>
        <pc:spChg chg="add del">
          <ac:chgData name="Bruna Piereck" userId="972f0d8fc00eb79e" providerId="LiveId" clId="{673D0F85-5A45-40F4-A4A7-E431ED0F1515}" dt="2023-04-06T09:33:39.546" v="3819" actId="478"/>
          <ac:spMkLst>
            <pc:docMk/>
            <pc:sldMk cId="3312327177" sldId="258"/>
            <ac:spMk id="260" creationId="{C01B689A-2386-AD77-04D2-2DC838C371E2}"/>
          </ac:spMkLst>
        </pc:spChg>
        <pc:spChg chg="add mod or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261" creationId="{195FF6AA-8F08-6946-6598-6BA03D5F8D83}"/>
          </ac:spMkLst>
        </pc:spChg>
        <pc:spChg chg="add del mod ord">
          <ac:chgData name="Bruna Piereck" userId="972f0d8fc00eb79e" providerId="LiveId" clId="{673D0F85-5A45-40F4-A4A7-E431ED0F1515}" dt="2023-04-06T10:08:47.705" v="4290" actId="478"/>
          <ac:spMkLst>
            <pc:docMk/>
            <pc:sldMk cId="3312327177" sldId="258"/>
            <ac:spMk id="262" creationId="{AA21D99F-89D3-30D4-1655-593030212B7C}"/>
          </ac:spMkLst>
        </pc:spChg>
        <pc:spChg chg="add del mod">
          <ac:chgData name="Bruna Piereck" userId="972f0d8fc00eb79e" providerId="LiveId" clId="{673D0F85-5A45-40F4-A4A7-E431ED0F1515}" dt="2023-04-06T09:37:35.542" v="3863" actId="478"/>
          <ac:spMkLst>
            <pc:docMk/>
            <pc:sldMk cId="3312327177" sldId="258"/>
            <ac:spMk id="263" creationId="{90B06C8F-7726-500A-C4C9-3E5183387A9A}"/>
          </ac:spMkLst>
        </pc:spChg>
        <pc:spChg chg="add mod or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264" creationId="{892C5491-017B-AC7E-7EC6-A19792FA5EF9}"/>
          </ac:spMkLst>
        </pc:spChg>
        <pc:spChg chg="add mod or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266" creationId="{7F6DD2D6-4696-7775-3ABA-37773F8FD153}"/>
          </ac:spMkLst>
        </pc:spChg>
        <pc:spChg chg="add del">
          <ac:chgData name="Bruna Piereck" userId="972f0d8fc00eb79e" providerId="LiveId" clId="{673D0F85-5A45-40F4-A4A7-E431ED0F1515}" dt="2023-04-06T09:43:41.063" v="3985" actId="478"/>
          <ac:spMkLst>
            <pc:docMk/>
            <pc:sldMk cId="3312327177" sldId="258"/>
            <ac:spMk id="275" creationId="{3C456DF9-0316-F19A-A3CE-7C175A318086}"/>
          </ac:spMkLst>
        </pc:spChg>
        <pc:spChg chg="add mod">
          <ac:chgData name="Bruna Piereck" userId="972f0d8fc00eb79e" providerId="LiveId" clId="{673D0F85-5A45-40F4-A4A7-E431ED0F1515}" dt="2023-04-06T09:54:39.145" v="4075" actId="164"/>
          <ac:spMkLst>
            <pc:docMk/>
            <pc:sldMk cId="3312327177" sldId="258"/>
            <ac:spMk id="276" creationId="{891F22CC-7D07-7800-BFFA-81D16B62EF97}"/>
          </ac:spMkLst>
        </pc:spChg>
        <pc:spChg chg="add del mod">
          <ac:chgData name="Bruna Piereck" userId="972f0d8fc00eb79e" providerId="LiveId" clId="{673D0F85-5A45-40F4-A4A7-E431ED0F1515}" dt="2023-04-06T09:54:34.569" v="4074" actId="478"/>
          <ac:spMkLst>
            <pc:docMk/>
            <pc:sldMk cId="3312327177" sldId="258"/>
            <ac:spMk id="277" creationId="{FBB88DC9-D814-E6B0-C910-4A91A399B53D}"/>
          </ac:spMkLst>
        </pc:spChg>
        <pc:spChg chg="add del mod">
          <ac:chgData name="Bruna Piereck" userId="972f0d8fc00eb79e" providerId="LiveId" clId="{673D0F85-5A45-40F4-A4A7-E431ED0F1515}" dt="2023-04-06T09:45:17.555" v="3999" actId="21"/>
          <ac:spMkLst>
            <pc:docMk/>
            <pc:sldMk cId="3312327177" sldId="258"/>
            <ac:spMk id="282" creationId="{DC100DF3-9B51-88C3-0E4D-F1D9E04E11F6}"/>
          </ac:spMkLst>
        </pc:spChg>
        <pc:spChg chg="add del mod">
          <ac:chgData name="Bruna Piereck" userId="972f0d8fc00eb79e" providerId="LiveId" clId="{673D0F85-5A45-40F4-A4A7-E431ED0F1515}" dt="2023-04-06T09:45:21.019" v="4001" actId="21"/>
          <ac:spMkLst>
            <pc:docMk/>
            <pc:sldMk cId="3312327177" sldId="258"/>
            <ac:spMk id="283" creationId="{D5112B1F-778D-83E1-5FF6-965F1EB5162B}"/>
          </ac:spMkLst>
        </pc:spChg>
        <pc:spChg chg="add del">
          <ac:chgData name="Bruna Piereck" userId="972f0d8fc00eb79e" providerId="LiveId" clId="{673D0F85-5A45-40F4-A4A7-E431ED0F1515}" dt="2023-04-06T09:45:51.830" v="4007" actId="478"/>
          <ac:spMkLst>
            <pc:docMk/>
            <pc:sldMk cId="3312327177" sldId="258"/>
            <ac:spMk id="285" creationId="{3792296A-C84F-79C6-1AA1-05EF2658C03F}"/>
          </ac:spMkLst>
        </pc:spChg>
        <pc:spChg chg="add del">
          <ac:chgData name="Bruna Piereck" userId="972f0d8fc00eb79e" providerId="LiveId" clId="{673D0F85-5A45-40F4-A4A7-E431ED0F1515}" dt="2023-04-06T09:46:04.126" v="4009" actId="478"/>
          <ac:spMkLst>
            <pc:docMk/>
            <pc:sldMk cId="3312327177" sldId="258"/>
            <ac:spMk id="286" creationId="{6CC08FAA-DABB-A8FC-75BD-1A208DAFAAB5}"/>
          </ac:spMkLst>
        </pc:spChg>
        <pc:spChg chg="add del">
          <ac:chgData name="Bruna Piereck" userId="972f0d8fc00eb79e" providerId="LiveId" clId="{673D0F85-5A45-40F4-A4A7-E431ED0F1515}" dt="2023-04-06T09:46:10.277" v="4011" actId="478"/>
          <ac:spMkLst>
            <pc:docMk/>
            <pc:sldMk cId="3312327177" sldId="258"/>
            <ac:spMk id="287" creationId="{0CF34FA9-74AF-5702-78AF-1A453C1F51F6}"/>
          </ac:spMkLst>
        </pc:spChg>
        <pc:spChg chg="add del mod">
          <ac:chgData name="Bruna Piereck" userId="972f0d8fc00eb79e" providerId="LiveId" clId="{673D0F85-5A45-40F4-A4A7-E431ED0F1515}" dt="2023-04-06T09:46:30.680" v="4015" actId="478"/>
          <ac:spMkLst>
            <pc:docMk/>
            <pc:sldMk cId="3312327177" sldId="258"/>
            <ac:spMk id="288" creationId="{0A0A450F-C689-7D8E-5213-3EE5B1FF5B52}"/>
          </ac:spMkLst>
        </pc:spChg>
        <pc:spChg chg="add del">
          <ac:chgData name="Bruna Piereck" userId="972f0d8fc00eb79e" providerId="LiveId" clId="{673D0F85-5A45-40F4-A4A7-E431ED0F1515}" dt="2023-04-06T09:46:44.210" v="4017" actId="478"/>
          <ac:spMkLst>
            <pc:docMk/>
            <pc:sldMk cId="3312327177" sldId="258"/>
            <ac:spMk id="289" creationId="{2BBACCBF-5FF5-0100-9156-A72277A187F4}"/>
          </ac:spMkLst>
        </pc:spChg>
        <pc:spChg chg="add del">
          <ac:chgData name="Bruna Piereck" userId="972f0d8fc00eb79e" providerId="LiveId" clId="{673D0F85-5A45-40F4-A4A7-E431ED0F1515}" dt="2023-04-06T09:47:02.107" v="4019" actId="478"/>
          <ac:spMkLst>
            <pc:docMk/>
            <pc:sldMk cId="3312327177" sldId="258"/>
            <ac:spMk id="290" creationId="{A639BCF5-8792-7A51-EC0D-E5ADD9FFE458}"/>
          </ac:spMkLst>
        </pc:spChg>
        <pc:spChg chg="add del">
          <ac:chgData name="Bruna Piereck" userId="972f0d8fc00eb79e" providerId="LiveId" clId="{673D0F85-5A45-40F4-A4A7-E431ED0F1515}" dt="2023-04-06T09:50:10.402" v="4021" actId="478"/>
          <ac:spMkLst>
            <pc:docMk/>
            <pc:sldMk cId="3312327177" sldId="258"/>
            <ac:spMk id="291" creationId="{4C3DD0DE-46BC-5629-DEF1-CA2B98DE3E6E}"/>
          </ac:spMkLst>
        </pc:spChg>
        <pc:spChg chg="add del mod">
          <ac:chgData name="Bruna Piereck" userId="972f0d8fc00eb79e" providerId="LiveId" clId="{673D0F85-5A45-40F4-A4A7-E431ED0F1515}" dt="2023-04-06T09:50:49.617" v="4028" actId="478"/>
          <ac:spMkLst>
            <pc:docMk/>
            <pc:sldMk cId="3312327177" sldId="258"/>
            <ac:spMk id="292" creationId="{06597402-9DE6-67AA-35F5-A6F720BDDEF8}"/>
          </ac:spMkLst>
        </pc:spChg>
        <pc:spChg chg="add mod">
          <ac:chgData name="Bruna Piereck" userId="972f0d8fc00eb79e" providerId="LiveId" clId="{673D0F85-5A45-40F4-A4A7-E431ED0F1515}" dt="2023-04-06T09:54:39.145" v="4075" actId="164"/>
          <ac:spMkLst>
            <pc:docMk/>
            <pc:sldMk cId="3312327177" sldId="258"/>
            <ac:spMk id="293" creationId="{174A8626-2152-EE02-BA74-346ECDAE12E2}"/>
          </ac:spMkLst>
        </pc:spChg>
        <pc:spChg chg="add mod">
          <ac:chgData name="Bruna Piereck" userId="972f0d8fc00eb79e" providerId="LiveId" clId="{673D0F85-5A45-40F4-A4A7-E431ED0F1515}" dt="2023-04-06T09:54:39.145" v="4075" actId="164"/>
          <ac:spMkLst>
            <pc:docMk/>
            <pc:sldMk cId="3312327177" sldId="258"/>
            <ac:spMk id="302" creationId="{00236E4A-14E0-B62C-ED0D-4CFE115288ED}"/>
          </ac:spMkLst>
        </pc:spChg>
        <pc:spChg chg="add mod">
          <ac:chgData name="Bruna Piereck" userId="972f0d8fc00eb79e" providerId="LiveId" clId="{673D0F85-5A45-40F4-A4A7-E431ED0F1515}" dt="2023-04-06T09:54:29.812" v="4073" actId="164"/>
          <ac:spMkLst>
            <pc:docMk/>
            <pc:sldMk cId="3312327177" sldId="258"/>
            <ac:spMk id="350" creationId="{0EAA77CA-F814-C976-BBF6-1E426DB0BDDE}"/>
          </ac:spMkLst>
        </pc:spChg>
        <pc:spChg chg="add mod">
          <ac:chgData name="Bruna Piereck" userId="972f0d8fc00eb79e" providerId="LiveId" clId="{673D0F85-5A45-40F4-A4A7-E431ED0F1515}" dt="2023-04-06T09:54:29.812" v="4073" actId="164"/>
          <ac:spMkLst>
            <pc:docMk/>
            <pc:sldMk cId="3312327177" sldId="258"/>
            <ac:spMk id="352" creationId="{4B7A57BB-1FAF-268D-41F5-29CA38972E9B}"/>
          </ac:spMkLst>
        </pc:spChg>
        <pc:spChg chg="add mod">
          <ac:chgData name="Bruna Piereck" userId="972f0d8fc00eb79e" providerId="LiveId" clId="{673D0F85-5A45-40F4-A4A7-E431ED0F1515}" dt="2023-04-06T09:54:29.812" v="4073" actId="164"/>
          <ac:spMkLst>
            <pc:docMk/>
            <pc:sldMk cId="3312327177" sldId="258"/>
            <ac:spMk id="353" creationId="{097B845B-B666-8428-BCE7-A20EB519BC8A}"/>
          </ac:spMkLst>
        </pc:spChg>
        <pc:spChg chg="add del mod">
          <ac:chgData name="Bruna Piereck" userId="972f0d8fc00eb79e" providerId="LiveId" clId="{673D0F85-5A45-40F4-A4A7-E431ED0F1515}" dt="2023-04-06T09:57:19.138" v="4135" actId="478"/>
          <ac:spMkLst>
            <pc:docMk/>
            <pc:sldMk cId="3312327177" sldId="258"/>
            <ac:spMk id="374" creationId="{33E1C33B-F409-B832-44F2-9CCBD8E2E2D1}"/>
          </ac:spMkLst>
        </pc:spChg>
        <pc:spChg chg="add del mod">
          <ac:chgData name="Bruna Piereck" userId="972f0d8fc00eb79e" providerId="LiveId" clId="{673D0F85-5A45-40F4-A4A7-E431ED0F1515}" dt="2023-04-06T09:57:21.045" v="4136" actId="478"/>
          <ac:spMkLst>
            <pc:docMk/>
            <pc:sldMk cId="3312327177" sldId="258"/>
            <ac:spMk id="375" creationId="{003120F8-25E6-2B5C-5F32-4AB03917C021}"/>
          </ac:spMkLst>
        </pc:spChg>
        <pc:spChg chg="add del">
          <ac:chgData name="Bruna Piereck" userId="972f0d8fc00eb79e" providerId="LiveId" clId="{673D0F85-5A45-40F4-A4A7-E431ED0F1515}" dt="2023-04-06T09:57:23.297" v="4137" actId="478"/>
          <ac:spMkLst>
            <pc:docMk/>
            <pc:sldMk cId="3312327177" sldId="258"/>
            <ac:spMk id="376" creationId="{CE3A2318-CD1A-D4AE-9077-7C0B9E5BE872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378" creationId="{D0D31B1C-A85D-7D78-9203-44E1C4673991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382" creationId="{ABB8B41C-9EF8-17D3-C731-390CAB23969C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383" creationId="{50718B33-9C9E-F020-6A28-44F02ACC17EE}"/>
          </ac:spMkLst>
        </pc:spChg>
        <pc:spChg chg="add del">
          <ac:chgData name="Bruna Piereck" userId="972f0d8fc00eb79e" providerId="LiveId" clId="{673D0F85-5A45-40F4-A4A7-E431ED0F1515}" dt="2023-04-06T09:59:46.723" v="4159" actId="478"/>
          <ac:spMkLst>
            <pc:docMk/>
            <pc:sldMk cId="3312327177" sldId="258"/>
            <ac:spMk id="389" creationId="{EE203B47-192D-4739-40DD-307C093B98DA}"/>
          </ac:spMkLst>
        </pc:spChg>
        <pc:spChg chg="add del mod">
          <ac:chgData name="Bruna Piereck" userId="972f0d8fc00eb79e" providerId="LiveId" clId="{673D0F85-5A45-40F4-A4A7-E431ED0F1515}" dt="2023-04-06T10:00:20.157" v="4163" actId="478"/>
          <ac:spMkLst>
            <pc:docMk/>
            <pc:sldMk cId="3312327177" sldId="258"/>
            <ac:spMk id="390" creationId="{977BEBAB-4A0D-16B8-A39D-0619C3E96BE0}"/>
          </ac:spMkLst>
        </pc:spChg>
        <pc:spChg chg="add del">
          <ac:chgData name="Bruna Piereck" userId="972f0d8fc00eb79e" providerId="LiveId" clId="{673D0F85-5A45-40F4-A4A7-E431ED0F1515}" dt="2023-04-06T10:00:35.732" v="4165" actId="478"/>
          <ac:spMkLst>
            <pc:docMk/>
            <pc:sldMk cId="3312327177" sldId="258"/>
            <ac:spMk id="391" creationId="{2B1D6C74-CFE3-7CB8-D681-AD750A546B0B}"/>
          </ac:spMkLst>
        </pc:spChg>
        <pc:spChg chg="add del mod ord">
          <ac:chgData name="Bruna Piereck" userId="972f0d8fc00eb79e" providerId="LiveId" clId="{673D0F85-5A45-40F4-A4A7-E431ED0F1515}" dt="2023-04-06T10:02:21.597" v="4175" actId="21"/>
          <ac:spMkLst>
            <pc:docMk/>
            <pc:sldMk cId="3312327177" sldId="258"/>
            <ac:spMk id="392" creationId="{159E829E-A0FC-951B-21EC-8C673C6ED0D3}"/>
          </ac:spMkLst>
        </pc:spChg>
        <pc:spChg chg="add mod or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393" creationId="{6591FDC3-6E42-DAAD-AACE-0D75A739BE23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394" creationId="{2353EFD0-DF88-367C-8BA0-5DA844D38B8A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397" creationId="{B30D3ABE-9EC2-CCBA-3A5F-C41E3909E2C4}"/>
          </ac:spMkLst>
        </pc:spChg>
        <pc:spChg chg="del mod">
          <ac:chgData name="Bruna Piereck" userId="972f0d8fc00eb79e" providerId="LiveId" clId="{673D0F85-5A45-40F4-A4A7-E431ED0F1515}" dt="2023-04-06T10:08:15.483" v="4274" actId="478"/>
          <ac:spMkLst>
            <pc:docMk/>
            <pc:sldMk cId="3312327177" sldId="258"/>
            <ac:spMk id="400" creationId="{B666CCA3-CB69-4586-8F17-96B0B2EE5D77}"/>
          </ac:spMkLst>
        </pc:spChg>
        <pc:spChg chg="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02" creationId="{27E875AC-8EA7-C48C-93F1-A3DB1C740A77}"/>
          </ac:spMkLst>
        </pc:spChg>
        <pc:spChg chg="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03" creationId="{465ACE99-84CB-F310-3988-4AB428E95A7D}"/>
          </ac:spMkLst>
        </pc:spChg>
        <pc:spChg chg="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04" creationId="{1D790241-EF84-A02A-7889-9ED3CDBBFAE2}"/>
          </ac:spMkLst>
        </pc:spChg>
        <pc:spChg chg="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05" creationId="{0C5E0DA4-8E88-9419-E394-9D0CECF5708B}"/>
          </ac:spMkLst>
        </pc:spChg>
        <pc:spChg chg="del mod topLvl">
          <ac:chgData name="Bruna Piereck" userId="972f0d8fc00eb79e" providerId="LiveId" clId="{673D0F85-5A45-40F4-A4A7-E431ED0F1515}" dt="2023-04-06T10:09:47.081" v="4306" actId="478"/>
          <ac:spMkLst>
            <pc:docMk/>
            <pc:sldMk cId="3312327177" sldId="258"/>
            <ac:spMk id="407" creationId="{01BCC252-6898-6A2F-7915-B75E4A749A15}"/>
          </ac:spMkLst>
        </pc:spChg>
        <pc:spChg chg="del mod topLvl">
          <ac:chgData name="Bruna Piereck" userId="972f0d8fc00eb79e" providerId="LiveId" clId="{673D0F85-5A45-40F4-A4A7-E431ED0F1515}" dt="2023-04-06T10:09:47.081" v="4306" actId="478"/>
          <ac:spMkLst>
            <pc:docMk/>
            <pc:sldMk cId="3312327177" sldId="258"/>
            <ac:spMk id="408" creationId="{86FCF61C-A922-39D0-486E-2BAFE8C47A4F}"/>
          </ac:spMkLst>
        </pc:spChg>
        <pc:spChg chg="del mod topLvl">
          <ac:chgData name="Bruna Piereck" userId="972f0d8fc00eb79e" providerId="LiveId" clId="{673D0F85-5A45-40F4-A4A7-E431ED0F1515}" dt="2023-04-06T10:09:47.081" v="4306" actId="478"/>
          <ac:spMkLst>
            <pc:docMk/>
            <pc:sldMk cId="3312327177" sldId="258"/>
            <ac:spMk id="409" creationId="{93AA53B9-31E8-13C3-C84D-B9EAEEE0512A}"/>
          </ac:spMkLst>
        </pc:spChg>
        <pc:spChg chg="add del">
          <ac:chgData name="Bruna Piereck" userId="972f0d8fc00eb79e" providerId="LiveId" clId="{673D0F85-5A45-40F4-A4A7-E431ED0F1515}" dt="2023-04-06T10:14:04.196" v="4364" actId="478"/>
          <ac:spMkLst>
            <pc:docMk/>
            <pc:sldMk cId="3312327177" sldId="258"/>
            <ac:spMk id="431" creationId="{67117BFB-8D50-5933-A751-BE40F5A7BB1B}"/>
          </ac:spMkLst>
        </pc:spChg>
        <pc:spChg chg="add mod">
          <ac:chgData name="Bruna Piereck" userId="972f0d8fc00eb79e" providerId="LiveId" clId="{673D0F85-5A45-40F4-A4A7-E431ED0F1515}" dt="2023-04-06T10:14:35.028" v="4368" actId="164"/>
          <ac:spMkLst>
            <pc:docMk/>
            <pc:sldMk cId="3312327177" sldId="258"/>
            <ac:spMk id="432" creationId="{616109CA-EFE5-D953-D8E3-3DC4A9218F49}"/>
          </ac:spMkLst>
        </pc:spChg>
        <pc:spChg chg="add del mod">
          <ac:chgData name="Bruna Piereck" userId="972f0d8fc00eb79e" providerId="LiveId" clId="{673D0F85-5A45-40F4-A4A7-E431ED0F1515}" dt="2023-04-06T10:14:55.875" v="4371" actId="21"/>
          <ac:spMkLst>
            <pc:docMk/>
            <pc:sldMk cId="3312327177" sldId="258"/>
            <ac:spMk id="434" creationId="{C3FED90B-8006-055F-96D2-C4E0857A012E}"/>
          </ac:spMkLst>
        </pc:spChg>
        <pc:spChg chg="add mo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35" creationId="{D4B5D56F-E208-E2C8-7F80-F5021BE519CB}"/>
          </ac:spMkLst>
        </pc:spChg>
        <pc:spChg chg="add del mod">
          <ac:chgData name="Bruna Piereck" userId="972f0d8fc00eb79e" providerId="LiveId" clId="{673D0F85-5A45-40F4-A4A7-E431ED0F1515}" dt="2023-04-06T10:16:13.052" v="4394" actId="478"/>
          <ac:spMkLst>
            <pc:docMk/>
            <pc:sldMk cId="3312327177" sldId="258"/>
            <ac:spMk id="436" creationId="{A8BFECD8-B2FB-BA5B-7E43-6EC5D413EE34}"/>
          </ac:spMkLst>
        </pc:spChg>
        <pc:spChg chg="add mo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37" creationId="{7485D7F7-CA6C-04E8-1265-B3A45543F844}"/>
          </ac:spMkLst>
        </pc:spChg>
        <pc:spChg chg="add mo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38" creationId="{BCECB32E-7E94-7BFD-087E-8391AC5D26B5}"/>
          </ac:spMkLst>
        </pc:spChg>
        <pc:spChg chg="add del mod topLvl">
          <ac:chgData name="Bruna Piereck" userId="972f0d8fc00eb79e" providerId="LiveId" clId="{673D0F85-5A45-40F4-A4A7-E431ED0F1515}" dt="2023-04-06T10:21:19.116" v="4571" actId="478"/>
          <ac:spMkLst>
            <pc:docMk/>
            <pc:sldMk cId="3312327177" sldId="258"/>
            <ac:spMk id="441" creationId="{60943E78-B12A-F6BC-E332-42069FE03D38}"/>
          </ac:spMkLst>
        </pc:spChg>
        <pc:spChg chg="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43" creationId="{974A98BF-DC10-91F8-0FF0-373C97586237}"/>
          </ac:spMkLst>
        </pc:spChg>
        <pc:spChg chg="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44" creationId="{23CA67A4-F2F0-D0EF-08C8-5DC6DE0685A2}"/>
          </ac:spMkLst>
        </pc:spChg>
        <pc:spChg chg="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45" creationId="{35BD1146-185F-5657-CDA6-F9AC1051FE87}"/>
          </ac:spMkLst>
        </pc:spChg>
        <pc:spChg chg="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51" creationId="{44E8D0AB-41FE-DE90-9B95-EC60AF7B7B8C}"/>
          </ac:spMkLst>
        </pc:spChg>
        <pc:spChg chg="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52" creationId="{F89FC8FD-D9C3-95CB-3AB0-11B3F1132CB6}"/>
          </ac:spMkLst>
        </pc:spChg>
        <pc:spChg chg="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53" creationId="{8DA3E029-B352-7C6C-2204-846A81138D0C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68" creationId="{0726E482-F51F-7A57-A657-58DE1A94DC0A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69" creationId="{225EA52C-A30A-BFEA-CE4B-2B0C9875E024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70" creationId="{AECC82A3-B0AF-ED08-8FD2-4FFB0811D2D1}"/>
          </ac:spMkLst>
        </pc:spChg>
        <pc:spChg chg="add mod or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72" creationId="{6F1EA1E1-F724-075B-EA33-D097804120D0}"/>
          </ac:spMkLst>
        </pc:spChg>
        <pc:spChg chg="add mo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73" creationId="{B41D0AF0-8B83-6624-1AFA-813FF5F1A49D}"/>
          </ac:spMkLst>
        </pc:spChg>
        <pc:spChg chg="add mo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74" creationId="{3984A57C-8C42-198A-37F9-EDF516AFC476}"/>
          </ac:spMkLst>
        </pc:spChg>
        <pc:spChg chg="add del mod">
          <ac:chgData name="Bruna Piereck" userId="972f0d8fc00eb79e" providerId="LiveId" clId="{673D0F85-5A45-40F4-A4A7-E431ED0F1515}" dt="2023-04-06T10:26:40.056" v="4742" actId="21"/>
          <ac:spMkLst>
            <pc:docMk/>
            <pc:sldMk cId="3312327177" sldId="258"/>
            <ac:spMk id="475" creationId="{D3CBB4FB-32AB-2EB8-02E8-41B4031C445C}"/>
          </ac:spMkLst>
        </pc:spChg>
        <pc:spChg chg="add del mod">
          <ac:chgData name="Bruna Piereck" userId="972f0d8fc00eb79e" providerId="LiveId" clId="{673D0F85-5A45-40F4-A4A7-E431ED0F1515}" dt="2023-04-06T12:33:01.075" v="4797" actId="21"/>
          <ac:spMkLst>
            <pc:docMk/>
            <pc:sldMk cId="3312327177" sldId="258"/>
            <ac:spMk id="479" creationId="{5ABE64B2-F0BA-6E60-D6B1-2758059AF049}"/>
          </ac:spMkLst>
        </pc:spChg>
        <pc:spChg chg="add mo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80" creationId="{6F8318F0-691F-DA3F-242D-5DFCF384B004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81" creationId="{198B50A0-0C3B-312E-407A-A6E45416DC75}"/>
          </ac:spMkLst>
        </pc:spChg>
        <pc:spChg chg="add del mod">
          <ac:chgData name="Bruna Piereck" userId="972f0d8fc00eb79e" providerId="LiveId" clId="{673D0F85-5A45-40F4-A4A7-E431ED0F1515}" dt="2023-04-06T12:34:13.908" v="4832" actId="478"/>
          <ac:spMkLst>
            <pc:docMk/>
            <pc:sldMk cId="3312327177" sldId="258"/>
            <ac:spMk id="482" creationId="{D0472385-0AC9-7650-3B7B-EB616C68DC13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83" creationId="{42A346B5-FEBF-5A21-C756-223511420C60}"/>
          </ac:spMkLst>
        </pc:spChg>
        <pc:spChg chg="add del mod">
          <ac:chgData name="Bruna Piereck" userId="972f0d8fc00eb79e" providerId="LiveId" clId="{673D0F85-5A45-40F4-A4A7-E431ED0F1515}" dt="2023-04-06T12:34:38.639" v="4843" actId="478"/>
          <ac:spMkLst>
            <pc:docMk/>
            <pc:sldMk cId="3312327177" sldId="258"/>
            <ac:spMk id="484" creationId="{8D313EB5-4B0A-7EF5-7A7C-C6175F096D88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85" creationId="{299188BD-16A5-5C8E-50AA-D4AC038A4A2A}"/>
          </ac:spMkLst>
        </pc:spChg>
        <pc:spChg chg="add mo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88" creationId="{053D650C-BC8A-BF4A-B6AA-FEE5C19A4B4B}"/>
          </ac:spMkLst>
        </pc:spChg>
        <pc:spChg chg="add mo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89" creationId="{0D9B7AA4-EBAF-B988-40DA-148717E5666A}"/>
          </ac:spMkLst>
        </pc:spChg>
        <pc:spChg chg="add mo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90" creationId="{BCB4E240-7B3D-5308-D00F-934F91928424}"/>
          </ac:spMkLst>
        </pc:spChg>
        <pc:spChg chg="add mo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91" creationId="{2007313B-CA1D-A824-918F-7C2D1B6EE692}"/>
          </ac:spMkLst>
        </pc:spChg>
        <pc:spChg chg="add del">
          <ac:chgData name="Bruna Piereck" userId="972f0d8fc00eb79e" providerId="LiveId" clId="{673D0F85-5A45-40F4-A4A7-E431ED0F1515}" dt="2023-04-06T12:40:38.571" v="4904" actId="11529"/>
          <ac:spMkLst>
            <pc:docMk/>
            <pc:sldMk cId="3312327177" sldId="258"/>
            <ac:spMk id="492" creationId="{99AFD6B7-847A-B6F2-FE5F-B32C42B0FF8C}"/>
          </ac:spMkLst>
        </pc:spChg>
        <pc:spChg chg="add del">
          <ac:chgData name="Bruna Piereck" userId="972f0d8fc00eb79e" providerId="LiveId" clId="{673D0F85-5A45-40F4-A4A7-E431ED0F1515}" dt="2023-04-06T12:41:03.984" v="4906" actId="478"/>
          <ac:spMkLst>
            <pc:docMk/>
            <pc:sldMk cId="3312327177" sldId="258"/>
            <ac:spMk id="493" creationId="{04E6A046-7922-B98A-E7E7-D0F3CF888E4A}"/>
          </ac:spMkLst>
        </pc:spChg>
        <pc:spChg chg="add del">
          <ac:chgData name="Bruna Piereck" userId="972f0d8fc00eb79e" providerId="LiveId" clId="{673D0F85-5A45-40F4-A4A7-E431ED0F1515}" dt="2023-04-06T12:41:34.940" v="4908" actId="478"/>
          <ac:spMkLst>
            <pc:docMk/>
            <pc:sldMk cId="3312327177" sldId="258"/>
            <ac:spMk id="494" creationId="{A8041BF4-3A1B-DEE7-88A9-DDF02FE629E1}"/>
          </ac:spMkLst>
        </pc:spChg>
        <pc:spChg chg="add del">
          <ac:chgData name="Bruna Piereck" userId="972f0d8fc00eb79e" providerId="LiveId" clId="{673D0F85-5A45-40F4-A4A7-E431ED0F1515}" dt="2023-04-06T12:41:54.805" v="4910" actId="478"/>
          <ac:spMkLst>
            <pc:docMk/>
            <pc:sldMk cId="3312327177" sldId="258"/>
            <ac:spMk id="495" creationId="{C2B1B68D-59A2-D57A-88E7-B3860E8DEAC1}"/>
          </ac:spMkLst>
        </pc:spChg>
        <pc:spChg chg="add mod or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96" creationId="{CAE297EA-B507-97BA-9D46-8D98F3B17924}"/>
          </ac:spMkLst>
        </pc:spChg>
        <pc:spChg chg="add mod or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97" creationId="{4915CB6B-B0DE-6339-97A1-26E62FA1C7E7}"/>
          </ac:spMkLst>
        </pc:spChg>
        <pc:spChg chg="add mod or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99" creationId="{62B14855-639D-C500-C27E-E5F8616F3CBC}"/>
          </ac:spMkLst>
        </pc:spChg>
        <pc:spChg chg="add mod or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500" creationId="{120D4021-8946-5B4C-4A58-FA10A010CF3A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501" creationId="{DD70F769-8CB0-B3F6-6AE1-C6BDFCE16107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503" creationId="{B5D4391A-A828-3F54-6625-D7D9565E169E}"/>
          </ac:spMkLst>
        </pc:spChg>
        <pc:spChg chg="mod">
          <ac:chgData name="Bruna Piereck" userId="972f0d8fc00eb79e" providerId="LiveId" clId="{673D0F85-5A45-40F4-A4A7-E431ED0F1515}" dt="2023-04-06T13:27:24.270" v="5662"/>
          <ac:spMkLst>
            <pc:docMk/>
            <pc:sldMk cId="3312327177" sldId="258"/>
            <ac:spMk id="550" creationId="{548E0587-2A8B-186A-261B-F431F73755AA}"/>
          </ac:spMkLst>
        </pc:spChg>
        <pc:spChg chg="mod">
          <ac:chgData name="Bruna Piereck" userId="972f0d8fc00eb79e" providerId="LiveId" clId="{673D0F85-5A45-40F4-A4A7-E431ED0F1515}" dt="2023-04-06T13:27:24.270" v="5662"/>
          <ac:spMkLst>
            <pc:docMk/>
            <pc:sldMk cId="3312327177" sldId="258"/>
            <ac:spMk id="551" creationId="{BBD89A8F-CB9D-FE37-5506-FA1FA6A426C2}"/>
          </ac:spMkLst>
        </pc:spChg>
        <pc:spChg chg="mod">
          <ac:chgData name="Bruna Piereck" userId="972f0d8fc00eb79e" providerId="LiveId" clId="{673D0F85-5A45-40F4-A4A7-E431ED0F1515}" dt="2023-04-06T13:27:24.270" v="5662"/>
          <ac:spMkLst>
            <pc:docMk/>
            <pc:sldMk cId="3312327177" sldId="258"/>
            <ac:spMk id="553" creationId="{3FEE7910-E0ED-7FC2-6E94-9B495B7481D6}"/>
          </ac:spMkLst>
        </pc:spChg>
        <pc:spChg chg="mod">
          <ac:chgData name="Bruna Piereck" userId="972f0d8fc00eb79e" providerId="LiveId" clId="{673D0F85-5A45-40F4-A4A7-E431ED0F1515}" dt="2023-04-06T13:27:24.270" v="5662"/>
          <ac:spMkLst>
            <pc:docMk/>
            <pc:sldMk cId="3312327177" sldId="258"/>
            <ac:spMk id="555" creationId="{0DC25DA2-5269-352B-4A5E-31645FFB7245}"/>
          </ac:spMkLst>
        </pc:spChg>
        <pc:spChg chg="mod">
          <ac:chgData name="Bruna Piereck" userId="972f0d8fc00eb79e" providerId="LiveId" clId="{673D0F85-5A45-40F4-A4A7-E431ED0F1515}" dt="2023-04-06T13:27:24.270" v="5662"/>
          <ac:spMkLst>
            <pc:docMk/>
            <pc:sldMk cId="3312327177" sldId="258"/>
            <ac:spMk id="556" creationId="{BC9F653E-2590-3A2E-9975-0D0A48BF1D72}"/>
          </ac:spMkLst>
        </pc:spChg>
        <pc:grpChg chg="add mod">
          <ac:chgData name="Bruna Piereck" userId="972f0d8fc00eb79e" providerId="LiveId" clId="{673D0F85-5A45-40F4-A4A7-E431ED0F1515}" dt="2023-04-06T09:28:49.877" v="3754" actId="571"/>
          <ac:grpSpMkLst>
            <pc:docMk/>
            <pc:sldMk cId="3312327177" sldId="258"/>
            <ac:grpSpMk id="9" creationId="{05244062-8448-2635-23DD-91D255E25112}"/>
          </ac:grpSpMkLst>
        </pc:grpChg>
        <pc:grpChg chg="add mod">
          <ac:chgData name="Bruna Piereck" userId="972f0d8fc00eb79e" providerId="LiveId" clId="{673D0F85-5A45-40F4-A4A7-E431ED0F1515}" dt="2023-04-06T09:28:49.877" v="3754" actId="571"/>
          <ac:grpSpMkLst>
            <pc:docMk/>
            <pc:sldMk cId="3312327177" sldId="258"/>
            <ac:grpSpMk id="133" creationId="{8B66564B-50BE-8BC8-E769-E0DD130E0267}"/>
          </ac:grpSpMkLst>
        </pc:grpChg>
        <pc:grpChg chg="add mod">
          <ac:chgData name="Bruna Piereck" userId="972f0d8fc00eb79e" providerId="LiveId" clId="{673D0F85-5A45-40F4-A4A7-E431ED0F1515}" dt="2023-04-06T09:28:49.877" v="3754" actId="571"/>
          <ac:grpSpMkLst>
            <pc:docMk/>
            <pc:sldMk cId="3312327177" sldId="258"/>
            <ac:grpSpMk id="223" creationId="{BB8E8820-DD06-D6A7-A244-1FA36FA57820}"/>
          </ac:grpSpMkLst>
        </pc:grpChg>
        <pc:grpChg chg="add del mod">
          <ac:chgData name="Bruna Piereck" userId="972f0d8fc00eb79e" providerId="LiveId" clId="{673D0F85-5A45-40F4-A4A7-E431ED0F1515}" dt="2023-04-06T12:37:31.212" v="4892" actId="478"/>
          <ac:grpSpMkLst>
            <pc:docMk/>
            <pc:sldMk cId="3312327177" sldId="258"/>
            <ac:grpSpMk id="233" creationId="{AED84198-BE3F-D44C-A27E-F3270AE7026D}"/>
          </ac:grpSpMkLst>
        </pc:grpChg>
        <pc:grpChg chg="add mod">
          <ac:chgData name="Bruna Piereck" userId="972f0d8fc00eb79e" providerId="LiveId" clId="{673D0F85-5A45-40F4-A4A7-E431ED0F1515}" dt="2023-04-06T09:28:49.877" v="3754" actId="571"/>
          <ac:grpSpMkLst>
            <pc:docMk/>
            <pc:sldMk cId="3312327177" sldId="258"/>
            <ac:grpSpMk id="239" creationId="{8AA03268-147C-4A5F-1FFA-112DC38D913B}"/>
          </ac:grpSpMkLst>
        </pc:grpChg>
        <pc:grpChg chg="add mod">
          <ac:chgData name="Bruna Piereck" userId="972f0d8fc00eb79e" providerId="LiveId" clId="{673D0F85-5A45-40F4-A4A7-E431ED0F1515}" dt="2023-04-06T09:28:49.877" v="3754" actId="571"/>
          <ac:grpSpMkLst>
            <pc:docMk/>
            <pc:sldMk cId="3312327177" sldId="258"/>
            <ac:grpSpMk id="245" creationId="{C3814796-AC3E-BA46-D4F0-C5D0650CF783}"/>
          </ac:grpSpMkLst>
        </pc:grpChg>
        <pc:grpChg chg="add del mod">
          <ac:chgData name="Bruna Piereck" userId="972f0d8fc00eb79e" providerId="LiveId" clId="{673D0F85-5A45-40F4-A4A7-E431ED0F1515}" dt="2023-04-06T09:51:27.602" v="4032" actId="21"/>
          <ac:grpSpMkLst>
            <pc:docMk/>
            <pc:sldMk cId="3312327177" sldId="258"/>
            <ac:grpSpMk id="274" creationId="{99130688-8600-3537-4002-A8BC20D3C3E7}"/>
          </ac:grpSpMkLst>
        </pc:grpChg>
        <pc:grpChg chg="add del mod">
          <ac:chgData name="Bruna Piereck" userId="972f0d8fc00eb79e" providerId="LiveId" clId="{673D0F85-5A45-40F4-A4A7-E431ED0F1515}" dt="2023-04-06T09:44:55.444" v="3995"/>
          <ac:grpSpMkLst>
            <pc:docMk/>
            <pc:sldMk cId="3312327177" sldId="258"/>
            <ac:grpSpMk id="278" creationId="{519B39B4-46E2-9016-53EF-721BF3700017}"/>
          </ac:grpSpMkLst>
        </pc:grpChg>
        <pc:grpChg chg="add del mod">
          <ac:chgData name="Bruna Piereck" userId="972f0d8fc00eb79e" providerId="LiveId" clId="{673D0F85-5A45-40F4-A4A7-E431ED0F1515}" dt="2023-04-06T09:51:47.219" v="4040" actId="21"/>
          <ac:grpSpMkLst>
            <pc:docMk/>
            <pc:sldMk cId="3312327177" sldId="258"/>
            <ac:grpSpMk id="296" creationId="{8882B302-B393-2C29-021C-317215C1831C}"/>
          </ac:grpSpMkLst>
        </pc:grpChg>
        <pc:grpChg chg="add del mod">
          <ac:chgData name="Bruna Piereck" userId="972f0d8fc00eb79e" providerId="LiveId" clId="{673D0F85-5A45-40F4-A4A7-E431ED0F1515}" dt="2023-04-06T09:51:50.818" v="4042"/>
          <ac:grpSpMkLst>
            <pc:docMk/>
            <pc:sldMk cId="3312327177" sldId="258"/>
            <ac:grpSpMk id="303" creationId="{952207E1-A4C6-27E1-5103-1DA8DD9F55D4}"/>
          </ac:grpSpMkLst>
        </pc:grpChg>
        <pc:grpChg chg="add mod">
          <ac:chgData name="Bruna Piereck" userId="972f0d8fc00eb79e" providerId="LiveId" clId="{673D0F85-5A45-40F4-A4A7-E431ED0F1515}" dt="2023-04-06T09:54:39.145" v="4075" actId="164"/>
          <ac:grpSpMkLst>
            <pc:docMk/>
            <pc:sldMk cId="3312327177" sldId="258"/>
            <ac:grpSpMk id="323" creationId="{F7107814-83F0-BE2E-2202-540F47F3BD97}"/>
          </ac:grpSpMkLst>
        </pc:grpChg>
        <pc:grpChg chg="add del mod">
          <ac:chgData name="Bruna Piereck" userId="972f0d8fc00eb79e" providerId="LiveId" clId="{673D0F85-5A45-40F4-A4A7-E431ED0F1515}" dt="2023-04-06T10:16:29.018" v="4404" actId="21"/>
          <ac:grpSpMkLst>
            <pc:docMk/>
            <pc:sldMk cId="3312327177" sldId="258"/>
            <ac:grpSpMk id="356" creationId="{2A413850-68FE-880A-D164-3B09637E3DF9}"/>
          </ac:grpSpMkLst>
        </pc:grpChg>
        <pc:grpChg chg="add del mod">
          <ac:chgData name="Bruna Piereck" userId="972f0d8fc00eb79e" providerId="LiveId" clId="{673D0F85-5A45-40F4-A4A7-E431ED0F1515}" dt="2023-04-06T10:16:26.262" v="4402" actId="21"/>
          <ac:grpSpMkLst>
            <pc:docMk/>
            <pc:sldMk cId="3312327177" sldId="258"/>
            <ac:grpSpMk id="362" creationId="{94C7A73B-F697-E988-0B65-8C4445A2C796}"/>
          </ac:grpSpMkLst>
        </pc:grpChg>
        <pc:grpChg chg="add del mod">
          <ac:chgData name="Bruna Piereck" userId="972f0d8fc00eb79e" providerId="LiveId" clId="{673D0F85-5A45-40F4-A4A7-E431ED0F1515}" dt="2023-04-06T12:37:31.212" v="4892" actId="478"/>
          <ac:grpSpMkLst>
            <pc:docMk/>
            <pc:sldMk cId="3312327177" sldId="258"/>
            <ac:grpSpMk id="364" creationId="{B3EBE912-8A2C-3648-9E25-C61AA9016697}"/>
          </ac:grpSpMkLst>
        </pc:grpChg>
        <pc:grpChg chg="add del mod">
          <ac:chgData name="Bruna Piereck" userId="972f0d8fc00eb79e" providerId="LiveId" clId="{673D0F85-5A45-40F4-A4A7-E431ED0F1515}" dt="2023-04-06T12:37:31.212" v="4892" actId="478"/>
          <ac:grpSpMkLst>
            <pc:docMk/>
            <pc:sldMk cId="3312327177" sldId="258"/>
            <ac:grpSpMk id="365" creationId="{35490083-FA3E-65A5-7E9D-5005378DEB5D}"/>
          </ac:grpSpMkLst>
        </pc:grpChg>
        <pc:grpChg chg="add del mod">
          <ac:chgData name="Bruna Piereck" userId="972f0d8fc00eb79e" providerId="LiveId" clId="{673D0F85-5A45-40F4-A4A7-E431ED0F1515}" dt="2023-04-06T12:37:31.212" v="4892" actId="478"/>
          <ac:grpSpMkLst>
            <pc:docMk/>
            <pc:sldMk cId="3312327177" sldId="258"/>
            <ac:grpSpMk id="366" creationId="{CEC1C2FB-AE07-F06A-4F9D-6C48431059A4}"/>
          </ac:grpSpMkLst>
        </pc:grpChg>
        <pc:grpChg chg="add del mod">
          <ac:chgData name="Bruna Piereck" userId="972f0d8fc00eb79e" providerId="LiveId" clId="{673D0F85-5A45-40F4-A4A7-E431ED0F1515}" dt="2023-04-06T12:37:31.212" v="4892" actId="478"/>
          <ac:grpSpMkLst>
            <pc:docMk/>
            <pc:sldMk cId="3312327177" sldId="258"/>
            <ac:grpSpMk id="367" creationId="{0716FDB0-B881-1638-34DA-EE595ACF4B37}"/>
          </ac:grpSpMkLst>
        </pc:grpChg>
        <pc:grpChg chg="add del mod">
          <ac:chgData name="Bruna Piereck" userId="972f0d8fc00eb79e" providerId="LiveId" clId="{673D0F85-5A45-40F4-A4A7-E431ED0F1515}" dt="2023-04-06T09:58:34.818" v="4152" actId="21"/>
          <ac:grpSpMkLst>
            <pc:docMk/>
            <pc:sldMk cId="3312327177" sldId="258"/>
            <ac:grpSpMk id="373" creationId="{4A4607E9-E89B-D107-9CE1-F39C87E815AA}"/>
          </ac:grpSpMkLst>
        </pc:grpChg>
        <pc:grpChg chg="mod">
          <ac:chgData name="Bruna Piereck" userId="972f0d8fc00eb79e" providerId="LiveId" clId="{673D0F85-5A45-40F4-A4A7-E431ED0F1515}" dt="2023-04-06T13:28:46.918" v="5687" actId="165"/>
          <ac:grpSpMkLst>
            <pc:docMk/>
            <pc:sldMk cId="3312327177" sldId="258"/>
            <ac:grpSpMk id="381" creationId="{CC0A0109-1EB5-8259-1F3F-50A3244F9E94}"/>
          </ac:grpSpMkLst>
        </pc:grpChg>
        <pc:grpChg chg="add mod">
          <ac:chgData name="Bruna Piereck" userId="972f0d8fc00eb79e" providerId="LiveId" clId="{673D0F85-5A45-40F4-A4A7-E431ED0F1515}" dt="2023-04-06T13:28:46.918" v="5687" actId="165"/>
          <ac:grpSpMkLst>
            <pc:docMk/>
            <pc:sldMk cId="3312327177" sldId="258"/>
            <ac:grpSpMk id="384" creationId="{FC4D8274-B78D-022B-7B8A-77824B9A8F0F}"/>
          </ac:grpSpMkLst>
        </pc:grpChg>
        <pc:grpChg chg="add mod topLvl">
          <ac:chgData name="Bruna Piereck" userId="972f0d8fc00eb79e" providerId="LiveId" clId="{673D0F85-5A45-40F4-A4A7-E431ED0F1515}" dt="2023-04-06T13:35:14.539" v="5736" actId="164"/>
          <ac:grpSpMkLst>
            <pc:docMk/>
            <pc:sldMk cId="3312327177" sldId="258"/>
            <ac:grpSpMk id="388" creationId="{AD272B75-301E-48A8-6305-73DD8985E84B}"/>
          </ac:grpSpMkLst>
        </pc:grpChg>
        <pc:grpChg chg="add mod ord">
          <ac:chgData name="Bruna Piereck" userId="972f0d8fc00eb79e" providerId="LiveId" clId="{673D0F85-5A45-40F4-A4A7-E431ED0F1515}" dt="2023-04-06T13:28:46.918" v="5687" actId="165"/>
          <ac:grpSpMkLst>
            <pc:docMk/>
            <pc:sldMk cId="3312327177" sldId="258"/>
            <ac:grpSpMk id="395" creationId="{5223CA91-BEF2-5CDA-9504-7D747DDAA040}"/>
          </ac:grpSpMkLst>
        </pc:grpChg>
        <pc:grpChg chg="add mod ord topLvl">
          <ac:chgData name="Bruna Piereck" userId="972f0d8fc00eb79e" providerId="LiveId" clId="{673D0F85-5A45-40F4-A4A7-E431ED0F1515}" dt="2023-04-06T13:35:14.539" v="5736" actId="164"/>
          <ac:grpSpMkLst>
            <pc:docMk/>
            <pc:sldMk cId="3312327177" sldId="258"/>
            <ac:grpSpMk id="398" creationId="{DE666E11-5F0F-C548-956C-EAA5CB3AEF4F}"/>
          </ac:grpSpMkLst>
        </pc:grpChg>
        <pc:grpChg chg="add del mod ord topLvl">
          <ac:chgData name="Bruna Piereck" userId="972f0d8fc00eb79e" providerId="LiveId" clId="{673D0F85-5A45-40F4-A4A7-E431ED0F1515}" dt="2023-04-06T13:35:14.539" v="5736" actId="164"/>
          <ac:grpSpMkLst>
            <pc:docMk/>
            <pc:sldMk cId="3312327177" sldId="258"/>
            <ac:grpSpMk id="399" creationId="{170D6C95-5248-1EC7-E497-1EA2BAE68D15}"/>
          </ac:grpSpMkLst>
        </pc:grpChg>
        <pc:grpChg chg="mod">
          <ac:chgData name="Bruna Piereck" userId="972f0d8fc00eb79e" providerId="LiveId" clId="{673D0F85-5A45-40F4-A4A7-E431ED0F1515}" dt="2023-04-06T13:28:46.918" v="5687" actId="165"/>
          <ac:grpSpMkLst>
            <pc:docMk/>
            <pc:sldMk cId="3312327177" sldId="258"/>
            <ac:grpSpMk id="401" creationId="{6E8A4EC4-046D-7C82-2A08-7DA6008D9B61}"/>
          </ac:grpSpMkLst>
        </pc:grpChg>
        <pc:grpChg chg="add del mod">
          <ac:chgData name="Bruna Piereck" userId="972f0d8fc00eb79e" providerId="LiveId" clId="{673D0F85-5A45-40F4-A4A7-E431ED0F1515}" dt="2023-04-06T10:09:45.137" v="4305" actId="165"/>
          <ac:grpSpMkLst>
            <pc:docMk/>
            <pc:sldMk cId="3312327177" sldId="258"/>
            <ac:grpSpMk id="406" creationId="{6A2753D1-6B1B-634C-9F9E-828D122F84C6}"/>
          </ac:grpSpMkLst>
        </pc:grpChg>
        <pc:grpChg chg="add del mod topLvl">
          <ac:chgData name="Bruna Piereck" userId="972f0d8fc00eb79e" providerId="LiveId" clId="{673D0F85-5A45-40F4-A4A7-E431ED0F1515}" dt="2023-04-06T10:10:09.521" v="4314" actId="478"/>
          <ac:grpSpMkLst>
            <pc:docMk/>
            <pc:sldMk cId="3312327177" sldId="258"/>
            <ac:grpSpMk id="410" creationId="{8CD5C798-4D9B-E1D8-3641-1811DC6C45FD}"/>
          </ac:grpSpMkLst>
        </pc:grpChg>
        <pc:grpChg chg="add del mod">
          <ac:chgData name="Bruna Piereck" userId="972f0d8fc00eb79e" providerId="LiveId" clId="{673D0F85-5A45-40F4-A4A7-E431ED0F1515}" dt="2023-04-06T10:16:23.199" v="4400" actId="21"/>
          <ac:grpSpMkLst>
            <pc:docMk/>
            <pc:sldMk cId="3312327177" sldId="258"/>
            <ac:grpSpMk id="433" creationId="{57906CA0-6863-3C7F-E356-C33D86026929}"/>
          </ac:grpSpMkLst>
        </pc:grpChg>
        <pc:grpChg chg="add del mod">
          <ac:chgData name="Bruna Piereck" userId="972f0d8fc00eb79e" providerId="LiveId" clId="{673D0F85-5A45-40F4-A4A7-E431ED0F1515}" dt="2023-04-06T10:21:00.450" v="4564" actId="21"/>
          <ac:grpSpMkLst>
            <pc:docMk/>
            <pc:sldMk cId="3312327177" sldId="258"/>
            <ac:grpSpMk id="439" creationId="{8DAF0FC8-757D-294E-DC50-C682893CD4AF}"/>
          </ac:grpSpMkLst>
        </pc:grpChg>
        <pc:grpChg chg="add mod topLvl">
          <ac:chgData name="Bruna Piereck" userId="972f0d8fc00eb79e" providerId="LiveId" clId="{673D0F85-5A45-40F4-A4A7-E431ED0F1515}" dt="2023-04-06T13:35:14.539" v="5736" actId="164"/>
          <ac:grpSpMkLst>
            <pc:docMk/>
            <pc:sldMk cId="3312327177" sldId="258"/>
            <ac:grpSpMk id="442" creationId="{D7F6A42F-6354-F48F-2E9B-66E45C0169BA}"/>
          </ac:grpSpMkLst>
        </pc:grpChg>
        <pc:grpChg chg="mod">
          <ac:chgData name="Bruna Piereck" userId="972f0d8fc00eb79e" providerId="LiveId" clId="{673D0F85-5A45-40F4-A4A7-E431ED0F1515}" dt="2023-04-06T13:28:46.918" v="5687" actId="165"/>
          <ac:grpSpMkLst>
            <pc:docMk/>
            <pc:sldMk cId="3312327177" sldId="258"/>
            <ac:grpSpMk id="446" creationId="{6F5ECFBF-9FE0-B293-13FA-F46CEB88AA5F}"/>
          </ac:grpSpMkLst>
        </pc:grpChg>
        <pc:grpChg chg="add mod topLvl">
          <ac:chgData name="Bruna Piereck" userId="972f0d8fc00eb79e" providerId="LiveId" clId="{673D0F85-5A45-40F4-A4A7-E431ED0F1515}" dt="2023-04-06T13:35:14.539" v="5736" actId="164"/>
          <ac:grpSpMkLst>
            <pc:docMk/>
            <pc:sldMk cId="3312327177" sldId="258"/>
            <ac:grpSpMk id="450" creationId="{E65F1017-57FD-C7A8-7B50-685F4106E480}"/>
          </ac:grpSpMkLst>
        </pc:grpChg>
        <pc:grpChg chg="add mod ord topLvl">
          <ac:chgData name="Bruna Piereck" userId="972f0d8fc00eb79e" providerId="LiveId" clId="{673D0F85-5A45-40F4-A4A7-E431ED0F1515}" dt="2023-04-06T13:35:14.539" v="5736" actId="164"/>
          <ac:grpSpMkLst>
            <pc:docMk/>
            <pc:sldMk cId="3312327177" sldId="258"/>
            <ac:grpSpMk id="471" creationId="{A60B3C66-6B5B-3E90-D751-33B42F290B6A}"/>
          </ac:grpSpMkLst>
        </pc:grpChg>
        <pc:grpChg chg="add mod">
          <ac:chgData name="Bruna Piereck" userId="972f0d8fc00eb79e" providerId="LiveId" clId="{673D0F85-5A45-40F4-A4A7-E431ED0F1515}" dt="2023-04-06T13:28:46.918" v="5687" actId="165"/>
          <ac:grpSpMkLst>
            <pc:docMk/>
            <pc:sldMk cId="3312327177" sldId="258"/>
            <ac:grpSpMk id="486" creationId="{FB2509B0-F887-DC6D-5E17-F6AA612348DD}"/>
          </ac:grpSpMkLst>
        </pc:grpChg>
        <pc:grpChg chg="add mod ord topLvl">
          <ac:chgData name="Bruna Piereck" userId="972f0d8fc00eb79e" providerId="LiveId" clId="{673D0F85-5A45-40F4-A4A7-E431ED0F1515}" dt="2023-04-06T13:35:14.539" v="5736" actId="164"/>
          <ac:grpSpMkLst>
            <pc:docMk/>
            <pc:sldMk cId="3312327177" sldId="258"/>
            <ac:grpSpMk id="487" creationId="{1DC95414-620F-17F9-2F77-FE249C0596D5}"/>
          </ac:grpSpMkLst>
        </pc:grpChg>
        <pc:grpChg chg="add del mod">
          <ac:chgData name="Bruna Piereck" userId="972f0d8fc00eb79e" providerId="LiveId" clId="{673D0F85-5A45-40F4-A4A7-E431ED0F1515}" dt="2023-04-06T12:45:38.716" v="4964"/>
          <ac:grpSpMkLst>
            <pc:docMk/>
            <pc:sldMk cId="3312327177" sldId="258"/>
            <ac:grpSpMk id="510" creationId="{E22D2403-B561-3529-1AB8-6A4609BE9220}"/>
          </ac:grpSpMkLst>
        </pc:grpChg>
        <pc:grpChg chg="mod">
          <ac:chgData name="Bruna Piereck" userId="972f0d8fc00eb79e" providerId="LiveId" clId="{673D0F85-5A45-40F4-A4A7-E431ED0F1515}" dt="2023-04-06T12:45:38.459" v="4962"/>
          <ac:grpSpMkLst>
            <pc:docMk/>
            <pc:sldMk cId="3312327177" sldId="258"/>
            <ac:grpSpMk id="512" creationId="{14F3C690-5473-D4C3-A8A3-BBACB2435C06}"/>
          </ac:grpSpMkLst>
        </pc:grpChg>
        <pc:grpChg chg="add del mod">
          <ac:chgData name="Bruna Piereck" userId="972f0d8fc00eb79e" providerId="LiveId" clId="{673D0F85-5A45-40F4-A4A7-E431ED0F1515}" dt="2023-04-06T12:45:57.332" v="4984"/>
          <ac:grpSpMkLst>
            <pc:docMk/>
            <pc:sldMk cId="3312327177" sldId="258"/>
            <ac:grpSpMk id="520" creationId="{EC33C70F-549C-3DEB-C0D9-80204B7BE85B}"/>
          </ac:grpSpMkLst>
        </pc:grpChg>
        <pc:grpChg chg="mod">
          <ac:chgData name="Bruna Piereck" userId="972f0d8fc00eb79e" providerId="LiveId" clId="{673D0F85-5A45-40F4-A4A7-E431ED0F1515}" dt="2023-04-06T12:45:57.332" v="4984"/>
          <ac:grpSpMkLst>
            <pc:docMk/>
            <pc:sldMk cId="3312327177" sldId="258"/>
            <ac:grpSpMk id="521" creationId="{B7F3F5E1-EB9D-CDB3-D77A-E74A221573D8}"/>
          </ac:grpSpMkLst>
        </pc:grpChg>
        <pc:grpChg chg="mod">
          <ac:chgData name="Bruna Piereck" userId="972f0d8fc00eb79e" providerId="LiveId" clId="{673D0F85-5A45-40F4-A4A7-E431ED0F1515}" dt="2023-04-06T12:45:53.030" v="4978"/>
          <ac:grpSpMkLst>
            <pc:docMk/>
            <pc:sldMk cId="3312327177" sldId="258"/>
            <ac:grpSpMk id="523" creationId="{0BEB07DE-E596-5F34-6439-A7376F2708C1}"/>
          </ac:grpSpMkLst>
        </pc:grpChg>
        <pc:grpChg chg="mod">
          <ac:chgData name="Bruna Piereck" userId="972f0d8fc00eb79e" providerId="LiveId" clId="{673D0F85-5A45-40F4-A4A7-E431ED0F1515}" dt="2023-04-06T12:45:57.315" v="4982"/>
          <ac:grpSpMkLst>
            <pc:docMk/>
            <pc:sldMk cId="3312327177" sldId="258"/>
            <ac:grpSpMk id="525" creationId="{2C01FBD1-4506-26EE-6E10-244AB4756A76}"/>
          </ac:grpSpMkLst>
        </pc:grpChg>
        <pc:grpChg chg="mod">
          <ac:chgData name="Bruna Piereck" userId="972f0d8fc00eb79e" providerId="LiveId" clId="{673D0F85-5A45-40F4-A4A7-E431ED0F1515}" dt="2023-04-06T12:46:12.522" v="5000"/>
          <ac:grpSpMkLst>
            <pc:docMk/>
            <pc:sldMk cId="3312327177" sldId="258"/>
            <ac:grpSpMk id="535" creationId="{7CE4053D-E7B3-3004-76A3-8140E476784D}"/>
          </ac:grpSpMkLst>
        </pc:grpChg>
        <pc:grpChg chg="add mod ord topLvl">
          <ac:chgData name="Bruna Piereck" userId="972f0d8fc00eb79e" providerId="LiveId" clId="{673D0F85-5A45-40F4-A4A7-E431ED0F1515}" dt="2023-04-06T13:35:14.539" v="5736" actId="164"/>
          <ac:grpSpMkLst>
            <pc:docMk/>
            <pc:sldMk cId="3312327177" sldId="258"/>
            <ac:grpSpMk id="536" creationId="{BB5DDEF4-FAEC-8CFD-5C0A-8582BC4F212F}"/>
          </ac:grpSpMkLst>
        </pc:grpChg>
        <pc:grpChg chg="add mod ord topLvl">
          <ac:chgData name="Bruna Piereck" userId="972f0d8fc00eb79e" providerId="LiveId" clId="{673D0F85-5A45-40F4-A4A7-E431ED0F1515}" dt="2023-04-06T13:35:14.539" v="5736" actId="164"/>
          <ac:grpSpMkLst>
            <pc:docMk/>
            <pc:sldMk cId="3312327177" sldId="258"/>
            <ac:grpSpMk id="537" creationId="{166B188E-811A-6ECA-F7A1-5CAFFE94E0EA}"/>
          </ac:grpSpMkLst>
        </pc:grpChg>
        <pc:grpChg chg="add del mod ord">
          <ac:chgData name="Bruna Piereck" userId="972f0d8fc00eb79e" providerId="LiveId" clId="{673D0F85-5A45-40F4-A4A7-E431ED0F1515}" dt="2023-04-06T13:28:46.918" v="5687" actId="165"/>
          <ac:grpSpMkLst>
            <pc:docMk/>
            <pc:sldMk cId="3312327177" sldId="258"/>
            <ac:grpSpMk id="548" creationId="{ABAE9CD3-EF8F-3B41-06F4-5A94EA306E30}"/>
          </ac:grpSpMkLst>
        </pc:grpChg>
        <pc:grpChg chg="add mod ord">
          <ac:chgData name="Bruna Piereck" userId="972f0d8fc00eb79e" providerId="LiveId" clId="{673D0F85-5A45-40F4-A4A7-E431ED0F1515}" dt="2023-04-06T13:35:14.539" v="5736" actId="164"/>
          <ac:grpSpMkLst>
            <pc:docMk/>
            <pc:sldMk cId="3312327177" sldId="258"/>
            <ac:grpSpMk id="549" creationId="{56421F1C-0E46-2EE8-9225-A01C3B61932A}"/>
          </ac:grpSpMkLst>
        </pc:grpChg>
        <pc:grpChg chg="add del mod">
          <ac:chgData name="Bruna Piereck" userId="972f0d8fc00eb79e" providerId="LiveId" clId="{673D0F85-5A45-40F4-A4A7-E431ED0F1515}" dt="2023-04-06T13:28:56.738" v="5689" actId="478"/>
          <ac:grpSpMkLst>
            <pc:docMk/>
            <pc:sldMk cId="3312327177" sldId="258"/>
            <ac:grpSpMk id="552" creationId="{CFE9C893-A9CA-E6B8-54DF-84D8553DBCE6}"/>
          </ac:grpSpMkLst>
        </pc:grpChg>
        <pc:grpChg chg="mod">
          <ac:chgData name="Bruna Piereck" userId="972f0d8fc00eb79e" providerId="LiveId" clId="{673D0F85-5A45-40F4-A4A7-E431ED0F1515}" dt="2023-04-06T13:27:24.270" v="5662"/>
          <ac:grpSpMkLst>
            <pc:docMk/>
            <pc:sldMk cId="3312327177" sldId="258"/>
            <ac:grpSpMk id="554" creationId="{CAAC85E2-3B64-95AC-A8C7-B8E6B94AC99D}"/>
          </ac:grpSpMkLst>
        </pc:grpChg>
        <pc:grpChg chg="add mod">
          <ac:chgData name="Bruna Piereck" userId="972f0d8fc00eb79e" providerId="LiveId" clId="{673D0F85-5A45-40F4-A4A7-E431ED0F1515}" dt="2023-04-06T13:35:14.539" v="5736" actId="164"/>
          <ac:grpSpMkLst>
            <pc:docMk/>
            <pc:sldMk cId="3312327177" sldId="258"/>
            <ac:grpSpMk id="557" creationId="{92368554-2C7B-6EB9-B743-76C2476D80BD}"/>
          </ac:grpSpMkLst>
        </pc:grpChg>
        <pc:graphicFrameChg chg="add del mod">
          <ac:chgData name="Bruna Piereck" userId="972f0d8fc00eb79e" providerId="LiveId" clId="{673D0F85-5A45-40F4-A4A7-E431ED0F1515}" dt="2023-04-06T12:52:28.748" v="5030" actId="478"/>
          <ac:graphicFrameMkLst>
            <pc:docMk/>
            <pc:sldMk cId="3312327177" sldId="258"/>
            <ac:graphicFrameMk id="538" creationId="{2DB4729E-9070-6500-B621-45828A428AE5}"/>
          </ac:graphicFrameMkLst>
        </pc:graphicFrameChg>
        <pc:picChg chg="add del mod modCrop">
          <ac:chgData name="Bruna Piereck" userId="972f0d8fc00eb79e" providerId="LiveId" clId="{673D0F85-5A45-40F4-A4A7-E431ED0F1515}" dt="2023-04-06T09:28:50.536" v="3757"/>
          <ac:picMkLst>
            <pc:docMk/>
            <pc:sldMk cId="3312327177" sldId="258"/>
            <ac:picMk id="3" creationId="{50419ACD-C359-62F6-79F7-3641121497FB}"/>
          </ac:picMkLst>
        </pc:picChg>
        <pc:picChg chg="add mod">
          <ac:chgData name="Bruna Piereck" userId="972f0d8fc00eb79e" providerId="LiveId" clId="{673D0F85-5A45-40F4-A4A7-E431ED0F1515}" dt="2023-04-06T09:28:49.877" v="3754" actId="571"/>
          <ac:picMkLst>
            <pc:docMk/>
            <pc:sldMk cId="3312327177" sldId="258"/>
            <ac:picMk id="5" creationId="{5298431A-7AC9-0697-0AD6-EEC545A2EB13}"/>
          </ac:picMkLst>
        </pc:picChg>
        <pc:picChg chg="add del mod">
          <ac:chgData name="Bruna Piereck" userId="972f0d8fc00eb79e" providerId="LiveId" clId="{673D0F85-5A45-40F4-A4A7-E431ED0F1515}" dt="2023-04-06T13:00:27.101" v="5102" actId="478"/>
          <ac:picMkLst>
            <pc:docMk/>
            <pc:sldMk cId="3312327177" sldId="258"/>
            <ac:picMk id="166" creationId="{E709A7B8-672D-6BA2-85B9-2BBA0AE130F0}"/>
          </ac:picMkLst>
        </pc:picChg>
        <pc:picChg chg="add mod ord topLvl">
          <ac:chgData name="Bruna Piereck" userId="972f0d8fc00eb79e" providerId="LiveId" clId="{673D0F85-5A45-40F4-A4A7-E431ED0F1515}" dt="2023-04-06T13:35:14.539" v="5736" actId="164"/>
          <ac:picMkLst>
            <pc:docMk/>
            <pc:sldMk cId="3312327177" sldId="258"/>
            <ac:picMk id="254" creationId="{1C994975-A538-C027-BA30-A38233392C64}"/>
          </ac:picMkLst>
        </pc:picChg>
        <pc:picChg chg="add del mod modCrop">
          <ac:chgData name="Bruna Piereck" userId="972f0d8fc00eb79e" providerId="LiveId" clId="{673D0F85-5A45-40F4-A4A7-E431ED0F1515}" dt="2023-04-06T09:41:01.983" v="3942" actId="21"/>
          <ac:picMkLst>
            <pc:docMk/>
            <pc:sldMk cId="3312327177" sldId="258"/>
            <ac:picMk id="265" creationId="{F9633B71-439D-6E11-5DEA-E3C646B7B149}"/>
          </ac:picMkLst>
        </pc:picChg>
        <pc:picChg chg="add mod modCrop">
          <ac:chgData name="Bruna Piereck" userId="972f0d8fc00eb79e" providerId="LiveId" clId="{673D0F85-5A45-40F4-A4A7-E431ED0F1515}" dt="2023-04-06T09:42:57.662" v="3970" actId="164"/>
          <ac:picMkLst>
            <pc:docMk/>
            <pc:sldMk cId="3312327177" sldId="258"/>
            <ac:picMk id="267" creationId="{275FBB6F-6452-DC7D-D8C4-9AE4F6A47E86}"/>
          </ac:picMkLst>
        </pc:picChg>
        <pc:picChg chg="mod">
          <ac:chgData name="Bruna Piereck" userId="972f0d8fc00eb79e" providerId="LiveId" clId="{673D0F85-5A45-40F4-A4A7-E431ED0F1515}" dt="2023-04-06T09:44:52.613" v="3994"/>
          <ac:picMkLst>
            <pc:docMk/>
            <pc:sldMk cId="3312327177" sldId="258"/>
            <ac:picMk id="279" creationId="{06CC306F-8DC3-5B50-09E5-E4A13F4F1418}"/>
          </ac:picMkLst>
        </pc:picChg>
        <pc:picChg chg="add del mod">
          <ac:chgData name="Bruna Piereck" userId="972f0d8fc00eb79e" providerId="LiveId" clId="{673D0F85-5A45-40F4-A4A7-E431ED0F1515}" dt="2023-04-06T09:45:35.674" v="4005" actId="478"/>
          <ac:picMkLst>
            <pc:docMk/>
            <pc:sldMk cId="3312327177" sldId="258"/>
            <ac:picMk id="284" creationId="{5318B888-1EC7-E932-C048-52C30FCA8836}"/>
          </ac:picMkLst>
        </pc:picChg>
        <pc:picChg chg="mod">
          <ac:chgData name="Bruna Piereck" userId="972f0d8fc00eb79e" providerId="LiveId" clId="{673D0F85-5A45-40F4-A4A7-E431ED0F1515}" dt="2023-04-06T09:51:27.875" v="4033"/>
          <ac:picMkLst>
            <pc:docMk/>
            <pc:sldMk cId="3312327177" sldId="258"/>
            <ac:picMk id="297" creationId="{FBA77A33-FDB4-1EBC-0121-F3A93EB708BD}"/>
          </ac:picMkLst>
        </pc:picChg>
        <pc:picChg chg="mod">
          <ac:chgData name="Bruna Piereck" userId="972f0d8fc00eb79e" providerId="LiveId" clId="{673D0F85-5A45-40F4-A4A7-E431ED0F1515}" dt="2023-04-06T09:51:47.380" v="4041"/>
          <ac:picMkLst>
            <pc:docMk/>
            <pc:sldMk cId="3312327177" sldId="258"/>
            <ac:picMk id="311" creationId="{2E90E1A9-2621-8FF9-66C9-C9547A6EB023}"/>
          </ac:picMkLst>
        </pc:picChg>
        <pc:picChg chg="mod">
          <ac:chgData name="Bruna Piereck" userId="972f0d8fc00eb79e" providerId="LiveId" clId="{673D0F85-5A45-40F4-A4A7-E431ED0F1515}" dt="2023-04-06T09:52:03.658" v="4047"/>
          <ac:picMkLst>
            <pc:docMk/>
            <pc:sldMk cId="3312327177" sldId="258"/>
            <ac:picMk id="340" creationId="{7986C885-F6BA-8C55-388E-C90309029C77}"/>
          </ac:picMkLst>
        </pc:picChg>
        <pc:picChg chg="add del mod modCrop">
          <ac:chgData name="Bruna Piereck" userId="972f0d8fc00eb79e" providerId="LiveId" clId="{673D0F85-5A45-40F4-A4A7-E431ED0F1515}" dt="2023-04-06T09:54:21.705" v="4071" actId="21"/>
          <ac:picMkLst>
            <pc:docMk/>
            <pc:sldMk cId="3312327177" sldId="258"/>
            <ac:picMk id="351" creationId="{54876CA1-1E54-B6A4-ECEE-EB2A57D95D92}"/>
          </ac:picMkLst>
        </pc:picChg>
        <pc:picChg chg="add mod">
          <ac:chgData name="Bruna Piereck" userId="972f0d8fc00eb79e" providerId="LiveId" clId="{673D0F85-5A45-40F4-A4A7-E431ED0F1515}" dt="2023-04-06T09:54:29.812" v="4073" actId="164"/>
          <ac:picMkLst>
            <pc:docMk/>
            <pc:sldMk cId="3312327177" sldId="258"/>
            <ac:picMk id="354" creationId="{A0A51B04-E264-88FB-275B-B080B99AACA1}"/>
          </ac:picMkLst>
        </pc:picChg>
        <pc:picChg chg="add mod modCrop">
          <ac:chgData name="Bruna Piereck" userId="972f0d8fc00eb79e" providerId="LiveId" clId="{673D0F85-5A45-40F4-A4A7-E431ED0F1515}" dt="2023-04-06T09:56:03.483" v="4113" actId="164"/>
          <ac:picMkLst>
            <pc:docMk/>
            <pc:sldMk cId="3312327177" sldId="258"/>
            <ac:picMk id="363" creationId="{74EBAA5B-FC97-5CEE-0935-ED26684CF2B9}"/>
          </ac:picMkLst>
        </pc:picChg>
        <pc:picChg chg="mod">
          <ac:chgData name="Bruna Piereck" userId="972f0d8fc00eb79e" providerId="LiveId" clId="{673D0F85-5A45-40F4-A4A7-E431ED0F1515}" dt="2023-04-06T13:28:46.918" v="5687" actId="165"/>
          <ac:picMkLst>
            <pc:docMk/>
            <pc:sldMk cId="3312327177" sldId="258"/>
            <ac:picMk id="385" creationId="{84BBFDF2-FD67-577F-4C96-90B2D09FC071}"/>
          </ac:picMkLst>
        </pc:picChg>
        <pc:picChg chg="add mod">
          <ac:chgData name="Bruna Piereck" userId="972f0d8fc00eb79e" providerId="LiveId" clId="{673D0F85-5A45-40F4-A4A7-E431ED0F1515}" dt="2023-04-06T10:04:48.265" v="4213" actId="571"/>
          <ac:picMkLst>
            <pc:docMk/>
            <pc:sldMk cId="3312327177" sldId="258"/>
            <ac:picMk id="396" creationId="{4C3FF79B-A299-BE37-752F-8E74E12121EA}"/>
          </ac:picMkLst>
        </pc:picChg>
        <pc:picChg chg="del mod topLvl modCrop">
          <ac:chgData name="Bruna Piereck" userId="972f0d8fc00eb79e" providerId="LiveId" clId="{673D0F85-5A45-40F4-A4A7-E431ED0F1515}" dt="2023-04-06T10:12:48.825" v="4353" actId="21"/>
          <ac:picMkLst>
            <pc:docMk/>
            <pc:sldMk cId="3312327177" sldId="258"/>
            <ac:picMk id="411" creationId="{97CDA7BD-8702-3F99-DC0B-2E3170193210}"/>
          </ac:picMkLst>
        </pc:picChg>
        <pc:picChg chg="add mod">
          <ac:chgData name="Bruna Piereck" userId="972f0d8fc00eb79e" providerId="LiveId" clId="{673D0F85-5A45-40F4-A4A7-E431ED0F1515}" dt="2023-04-06T10:14:35.028" v="4368" actId="164"/>
          <ac:picMkLst>
            <pc:docMk/>
            <pc:sldMk cId="3312327177" sldId="258"/>
            <ac:picMk id="429" creationId="{C842EC68-ACF6-0AE6-2026-72F2A4AD543D}"/>
          </ac:picMkLst>
        </pc:picChg>
        <pc:picChg chg="del mod topLvl modCrop">
          <ac:chgData name="Bruna Piereck" userId="972f0d8fc00eb79e" providerId="LiveId" clId="{673D0F85-5A45-40F4-A4A7-E431ED0F1515}" dt="2023-04-06T10:21:00.450" v="4564" actId="21"/>
          <ac:picMkLst>
            <pc:docMk/>
            <pc:sldMk cId="3312327177" sldId="258"/>
            <ac:picMk id="440" creationId="{3ED75B11-8A54-10F1-15F1-0AF3D765BEF3}"/>
          </ac:picMkLst>
        </pc:picChg>
        <pc:picChg chg="mod">
          <ac:chgData name="Bruna Piereck" userId="972f0d8fc00eb79e" providerId="LiveId" clId="{673D0F85-5A45-40F4-A4A7-E431ED0F1515}" dt="2023-04-06T13:28:46.918" v="5687" actId="165"/>
          <ac:picMkLst>
            <pc:docMk/>
            <pc:sldMk cId="3312327177" sldId="258"/>
            <ac:picMk id="447" creationId="{C6B66503-396C-BAD6-3C8B-92B30A717DD9}"/>
          </ac:picMkLst>
        </pc:picChg>
        <pc:picChg chg="mod">
          <ac:chgData name="Bruna Piereck" userId="972f0d8fc00eb79e" providerId="LiveId" clId="{673D0F85-5A45-40F4-A4A7-E431ED0F1515}" dt="2023-04-06T13:28:46.918" v="5687" actId="165"/>
          <ac:picMkLst>
            <pc:docMk/>
            <pc:sldMk cId="3312327177" sldId="258"/>
            <ac:picMk id="454" creationId="{4A159937-E26E-089C-DC4C-369E40B38498}"/>
          </ac:picMkLst>
        </pc:picChg>
        <pc:picChg chg="add del mod modCrop">
          <ac:chgData name="Bruna Piereck" userId="972f0d8fc00eb79e" providerId="LiveId" clId="{673D0F85-5A45-40F4-A4A7-E431ED0F1515}" dt="2023-04-06T10:21:16.298" v="4569"/>
          <ac:picMkLst>
            <pc:docMk/>
            <pc:sldMk cId="3312327177" sldId="258"/>
            <ac:picMk id="464" creationId="{8E5CD68C-9D7E-34F5-6F40-2DA5A61D02E2}"/>
          </ac:picMkLst>
        </pc:picChg>
        <pc:picChg chg="add del mod modCrop">
          <ac:chgData name="Bruna Piereck" userId="972f0d8fc00eb79e" providerId="LiveId" clId="{673D0F85-5A45-40F4-A4A7-E431ED0F1515}" dt="2023-04-06T10:22:19.103" v="4615" actId="21"/>
          <ac:picMkLst>
            <pc:docMk/>
            <pc:sldMk cId="3312327177" sldId="258"/>
            <ac:picMk id="465" creationId="{72E123AF-9231-6203-830B-6F20DA3A7012}"/>
          </ac:picMkLst>
        </pc:picChg>
        <pc:picChg chg="add del mod ord topLvl modCrop">
          <ac:chgData name="Bruna Piereck" userId="972f0d8fc00eb79e" providerId="LiveId" clId="{673D0F85-5A45-40F4-A4A7-E431ED0F1515}" dt="2023-04-06T13:35:14.539" v="5736" actId="164"/>
          <ac:picMkLst>
            <pc:docMk/>
            <pc:sldMk cId="3312327177" sldId="258"/>
            <ac:picMk id="466" creationId="{ED072DE4-CCD2-0F15-5217-6E0D15FBE290}"/>
          </ac:picMkLst>
        </pc:picChg>
        <pc:picChg chg="add del mod">
          <ac:chgData name="Bruna Piereck" userId="972f0d8fc00eb79e" providerId="LiveId" clId="{673D0F85-5A45-40F4-A4A7-E431ED0F1515}" dt="2023-04-06T10:22:56.479" v="4692"/>
          <ac:picMkLst>
            <pc:docMk/>
            <pc:sldMk cId="3312327177" sldId="258"/>
            <ac:picMk id="467" creationId="{341D7842-030C-4C90-6903-6927BF25E3CD}"/>
          </ac:picMkLst>
        </pc:picChg>
        <pc:picChg chg="add del mod">
          <ac:chgData name="Bruna Piereck" userId="972f0d8fc00eb79e" providerId="LiveId" clId="{673D0F85-5A45-40F4-A4A7-E431ED0F1515}" dt="2023-04-06T12:55:21.733" v="5060" actId="478"/>
          <ac:picMkLst>
            <pc:docMk/>
            <pc:sldMk cId="3312327177" sldId="258"/>
            <ac:picMk id="540" creationId="{1AB3F289-2741-2159-AC09-75393F7D5C2D}"/>
          </ac:picMkLst>
        </pc:picChg>
        <pc:picChg chg="add mod topLvl modCrop">
          <ac:chgData name="Bruna Piereck" userId="972f0d8fc00eb79e" providerId="LiveId" clId="{673D0F85-5A45-40F4-A4A7-E431ED0F1515}" dt="2023-04-06T13:35:14.539" v="5736" actId="164"/>
          <ac:picMkLst>
            <pc:docMk/>
            <pc:sldMk cId="3312327177" sldId="258"/>
            <ac:picMk id="542" creationId="{6A274D23-D28B-84E4-E709-8EB0CBA71CB9}"/>
          </ac:picMkLst>
        </pc:picChg>
        <pc:picChg chg="add mod topLvl modCrop">
          <ac:chgData name="Bruna Piereck" userId="972f0d8fc00eb79e" providerId="LiveId" clId="{673D0F85-5A45-40F4-A4A7-E431ED0F1515}" dt="2023-04-06T13:35:14.539" v="5736" actId="164"/>
          <ac:picMkLst>
            <pc:docMk/>
            <pc:sldMk cId="3312327177" sldId="258"/>
            <ac:picMk id="544" creationId="{CE64407B-88AF-464C-6B5B-49666063C521}"/>
          </ac:picMkLst>
        </pc:picChg>
        <pc:picChg chg="add mod topLvl">
          <ac:chgData name="Bruna Piereck" userId="972f0d8fc00eb79e" providerId="LiveId" clId="{673D0F85-5A45-40F4-A4A7-E431ED0F1515}" dt="2023-04-06T13:35:14.539" v="5736" actId="164"/>
          <ac:picMkLst>
            <pc:docMk/>
            <pc:sldMk cId="3312327177" sldId="258"/>
            <ac:picMk id="545" creationId="{B24041C4-C8EC-D016-D310-F6DF7A9DBCB8}"/>
          </ac:picMkLst>
        </pc:picChg>
        <pc:picChg chg="add mod topLvl">
          <ac:chgData name="Bruna Piereck" userId="972f0d8fc00eb79e" providerId="LiveId" clId="{673D0F85-5A45-40F4-A4A7-E431ED0F1515}" dt="2023-04-06T13:35:14.539" v="5736" actId="164"/>
          <ac:picMkLst>
            <pc:docMk/>
            <pc:sldMk cId="3312327177" sldId="258"/>
            <ac:picMk id="546" creationId="{B1E89110-3F51-2AF7-7418-9A814228C659}"/>
          </ac:picMkLst>
        </pc:picChg>
        <pc:picChg chg="add del mod">
          <ac:chgData name="Bruna Piereck" userId="972f0d8fc00eb79e" providerId="LiveId" clId="{673D0F85-5A45-40F4-A4A7-E431ED0F1515}" dt="2023-04-06T12:58:57.723" v="5088" actId="478"/>
          <ac:picMkLst>
            <pc:docMk/>
            <pc:sldMk cId="3312327177" sldId="258"/>
            <ac:picMk id="547" creationId="{F285C656-8058-8B34-44DF-54E64B42ECF3}"/>
          </ac:picMkLst>
        </pc:picChg>
        <pc:inkChg chg="add del">
          <ac:chgData name="Bruna Piereck" userId="972f0d8fc00eb79e" providerId="LiveId" clId="{673D0F85-5A45-40F4-A4A7-E431ED0F1515}" dt="2023-04-06T09:27:25.391" v="3716" actId="9405"/>
          <ac:inkMkLst>
            <pc:docMk/>
            <pc:sldMk cId="3312327177" sldId="258"/>
            <ac:inkMk id="4" creationId="{637A5037-355C-F9BC-8C5C-CBACC5C66A4D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0" creationId="{386C028B-7D45-7B72-ADD4-90C9A953D29A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1" creationId="{4FCB2378-DCAB-989B-04D7-94AF388F7540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2" creationId="{9E961EC7-1BC7-1131-CAC1-EAE0F6840C65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3" creationId="{68E4E78E-386E-0FA1-1C6D-BD211AC2AC6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4" creationId="{5022BF98-F231-B1AE-97F4-F38A8945609B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5" creationId="{DBA03611-C0DA-6C03-081B-B1A2A76114F1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6" creationId="{087DFF10-1DC5-045F-EFFD-4E16813334AE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7" creationId="{2D967DA2-ED27-5157-97AF-086F0B37C15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8" creationId="{009B8FAD-DA95-2A4B-43DF-BC248F7AF90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9" creationId="{387B8CEA-1576-D82D-9CBE-DA9FACAF1BC1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0" creationId="{23B950DC-73FC-0D55-98C5-02C713DADDD9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1" creationId="{A6D68FD1-AE69-7A19-5D32-D5E2E5C105D0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2" creationId="{84B773E8-7832-11EA-AD5E-3AE1AE5878A8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3" creationId="{15CBE0B6-6611-0749-A020-60AE42877F24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4" creationId="{13A160F7-0FC3-6C8D-CC44-08F8CB656F87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5" creationId="{2162D008-5021-ED2B-C3B9-10E48FFE2A1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6" creationId="{00F68ADE-F562-F727-99F2-E1CEFBAC7B34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7" creationId="{50545D45-0CA7-3FA0-D64E-F5717746483E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8" creationId="{42D1F67A-C5B9-5A5C-8C98-888BA507A71A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9" creationId="{4C804AFA-21B3-8AFB-0D9A-1C7A13CA0F86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30" creationId="{BB6149B9-D7A0-E74A-5113-2A2FC5C4C342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31" creationId="{F821E38C-D108-B712-E783-E8172D9E318C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32" creationId="{02399193-CAB2-DDB0-8912-51649C33A670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33" creationId="{15284244-CE0B-51C9-D9F0-5212AD88A9DD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34" creationId="{02E0E5D1-1B8D-DDC8-C864-516736E0C6C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35" creationId="{06537A53-310A-957B-76D7-BA4D66EE867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36" creationId="{2E78A573-5C60-177C-A320-9B4C664A6E45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37" creationId="{5E4E5C7A-55C9-98E1-27AD-27F4BACC3841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38" creationId="{33C059E6-D2CC-9F87-DC6D-C74721368C6E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39" creationId="{A8575DCF-02FD-6557-25A5-3F5BF1B69BA5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40" creationId="{5D04B833-B394-4B86-69AB-A89846F7AF16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41" creationId="{488A9C06-1CE9-4B7E-8137-4A0FA7F0602D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42" creationId="{B63EB9B8-5187-DDE5-2DD1-5B0047B77E74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43" creationId="{4801AAF1-1CF8-BE8B-A26B-2009E3DD100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44" creationId="{89D71A57-DA05-54D8-410E-2F8CC24F652C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45" creationId="{2080D5BA-EA80-6E6D-A350-F707EA5D1382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46" creationId="{EF7E6B0E-E731-04DC-AB35-C06858D54AF5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47" creationId="{37C6D730-D282-EE51-3B46-90616C42BE2C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48" creationId="{52E8F941-489B-824E-AC93-145DE061D389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49" creationId="{3360E4BF-AB77-669A-D7B9-2BE57D6D90C7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50" creationId="{A2A89E5B-1C76-126E-FCFA-93EEC30D172F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51" creationId="{AE98C1BB-B012-B9C1-43D1-3157FF12D6B0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52" creationId="{0F5CDBB6-6C13-BF7E-411C-0F8B137DFAA4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53" creationId="{34D00F69-FB79-53F6-C24C-2997EF5E9594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54" creationId="{D9580622-9AD5-B425-F063-D23917BBCC09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55" creationId="{A6BAC412-BA52-CB0F-CD77-35B7A446AB8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56" creationId="{C0043DCB-2E51-7094-7E1A-968B228DB88C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57" creationId="{916750ED-7D79-39F7-97B2-53975D1A2050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58" creationId="{7BE7FA42-3789-2D65-ED81-BA5AEC9F9795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59" creationId="{CA7E8866-25CC-648A-F984-2F5BCC0491C4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60" creationId="{23E068F2-FB4B-34D2-1D8A-11CAC34A5F99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61" creationId="{54240F45-B4BF-F2F9-9BF9-960922737F3C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62" creationId="{683A9BA5-496C-93D4-358B-76E51D9CAA59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63" creationId="{EA7F53AA-20C1-B1BD-8920-442E3F3B20F7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28" creationId="{8ABA8C5B-EB48-C53C-D734-91BEAFB8B19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29" creationId="{CFF5DA3E-5572-B151-4AEF-08D8F9B7A44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30" creationId="{745F3EE3-5437-8761-4F0B-69427A3A2CD9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31" creationId="{0B9E5CB2-D438-826C-ADA8-C5414EEA2B98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32" creationId="{9C3662EF-C17D-D580-471B-3D166BC3702D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34" creationId="{12B65B4E-060E-913B-D828-6DB3A073EF42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35" creationId="{31955567-91FF-E379-2BC0-A73622752627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36" creationId="{0B6B9A52-3AD7-7C8A-8226-0B8A64037A9B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37" creationId="{8CA3F4AA-748F-AFF9-87E8-40F6F13E6C5B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38" creationId="{7ADEB345-D5D4-D600-910A-853E0B6C29C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39" creationId="{6B22A918-A2C4-D5E8-8F2C-388F529A1C80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40" creationId="{13935415-FA1E-C760-F41D-C56B92A1F6F4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41" creationId="{6A397623-319C-BC5A-6CD0-084754DF21EF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42" creationId="{61191C91-306A-7065-ED03-3239B5EC980D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43" creationId="{0BB87A23-15B8-1B12-DDCE-A52ABBC22100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44" creationId="{5BD4B5D7-4E4C-CE19-CB82-F74AB620A4C2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45" creationId="{42CAB951-D5DE-5233-72DA-712CE24FDF06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46" creationId="{25239827-9BA0-33B9-7131-915C77E73962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47" creationId="{175166A0-2600-4820-8731-0246479CEE1E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48" creationId="{CA136AC1-2787-A842-8D09-25DD312F0464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49" creationId="{F9D06847-4C73-E50E-6266-07990D9FD22D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50" creationId="{C4BD2E06-7EEE-FF59-9EDE-F551AAB00D34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51" creationId="{ED8D5BD4-870B-6D75-A098-67C701F3B387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52" creationId="{D6B990B2-AFBF-D865-6671-3257ACD1332C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53" creationId="{088A886E-9017-E880-4321-2088F99F877C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54" creationId="{5653CD51-6260-6AB7-76FF-780A3A87635D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55" creationId="{91B49252-EC2B-B869-81F7-0FC2BE62922C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56" creationId="{367A1951-4329-9FE5-88FC-E0361B111018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57" creationId="{51CDDB8F-27ED-4793-774D-B0BD635BA13E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58" creationId="{09C34F8A-CBC3-F14B-C009-1F8FF97A13F7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59" creationId="{D444DEFB-DD53-07B2-ECE7-1E9B652F75F9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60" creationId="{739B6A9B-EBBE-8EA3-E5C0-959F336A2461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61" creationId="{83F16366-3E2A-9441-67B4-111AEAF1B371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62" creationId="{83DE3A0E-41CC-9A7D-EAAD-6964B83686F0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63" creationId="{B691F8EB-3B20-AABC-B525-A58711D1EABC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64" creationId="{D59D47C1-E75B-69B6-DD0E-552ADCE3F0D7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65" creationId="{364C2C4C-FC4F-E325-1E8C-63740FC4B34F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70" creationId="{9ECE8A61-F77C-A81E-43EB-5458D94FEF6A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72" creationId="{FEDC11ED-48D2-C4CE-5E70-805ED3BE4E89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32" creationId="{93228900-A092-D1B7-DB3E-A84D242742E5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34" creationId="{77ACB304-EB20-0F81-9805-3E06B20DCBCE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35" creationId="{5CE540E8-19A7-3128-DB16-E57712E9C60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36" creationId="{44C7EF71-3AAC-2D39-52CF-43B789F02EE7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37" creationId="{8CF4E536-4BEB-D2E7-CD8D-6FA735E1B1CA}"/>
          </ac:inkMkLst>
        </pc:inkChg>
        <pc:inkChg chg="add 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38" creationId="{C404C35D-DE03-952C-D117-B2A5744BB69F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40" creationId="{0957D252-38DB-A1C9-2998-012D3E54878A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41" creationId="{E97E26EF-66C4-3F17-06AF-0B2381D53AD7}"/>
          </ac:inkMkLst>
        </pc:inkChg>
        <pc:inkChg chg="add 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42" creationId="{4B507A83-03B4-13E0-F3E8-51BB29A2CB45}"/>
          </ac:inkMkLst>
        </pc:inkChg>
        <pc:inkChg chg="add 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43" creationId="{A03EECAD-AEA5-95B2-7DEB-166BC0A09891}"/>
          </ac:inkMkLst>
        </pc:inkChg>
        <pc:inkChg chg="add 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44" creationId="{1DCC425E-A0BF-6670-809E-5F0CC36C6157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46" creationId="{E0AE7DDE-6471-EBEC-57E5-C76691CB041B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47" creationId="{8B80D41B-14D3-D9A5-CEB5-C4D69B605A1B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48" creationId="{546E6C87-14CD-DF08-F7CD-306255FA9AB9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49" creationId="{7FC5FB9E-7915-FDCA-F1EB-7607ECBA0994}"/>
          </ac:inkMkLst>
        </pc:inkChg>
        <pc:inkChg chg="add del mod">
          <ac:chgData name="Bruna Piereck" userId="972f0d8fc00eb79e" providerId="LiveId" clId="{673D0F85-5A45-40F4-A4A7-E431ED0F1515}" dt="2023-04-06T12:37:31.212" v="4892" actId="478"/>
          <ac:inkMkLst>
            <pc:docMk/>
            <pc:sldMk cId="3312327177" sldId="258"/>
            <ac:inkMk id="345" creationId="{36ED2630-1E1D-5DF5-4E91-55914FF33B10}"/>
          </ac:inkMkLst>
        </pc:inkChg>
        <pc:inkChg chg="add del mod">
          <ac:chgData name="Bruna Piereck" userId="972f0d8fc00eb79e" providerId="LiveId" clId="{673D0F85-5A45-40F4-A4A7-E431ED0F1515}" dt="2023-04-06T12:37:31.212" v="4892" actId="478"/>
          <ac:inkMkLst>
            <pc:docMk/>
            <pc:sldMk cId="3312327177" sldId="258"/>
            <ac:inkMk id="357" creationId="{EB24139B-4F29-57BF-BF16-E5AE0B05CF72}"/>
          </ac:inkMkLst>
        </pc:inkChg>
        <pc:inkChg chg="add del mod">
          <ac:chgData name="Bruna Piereck" userId="972f0d8fc00eb79e" providerId="LiveId" clId="{673D0F85-5A45-40F4-A4A7-E431ED0F1515}" dt="2023-04-06T12:37:31.212" v="4892" actId="478"/>
          <ac:inkMkLst>
            <pc:docMk/>
            <pc:sldMk cId="3312327177" sldId="258"/>
            <ac:inkMk id="358" creationId="{AAF43E7A-EFFE-436A-A55C-881FE20838E1}"/>
          </ac:inkMkLst>
        </pc:inkChg>
        <pc:inkChg chg="add del mod">
          <ac:chgData name="Bruna Piereck" userId="972f0d8fc00eb79e" providerId="LiveId" clId="{673D0F85-5A45-40F4-A4A7-E431ED0F1515}" dt="2023-04-06T12:37:31.212" v="4892" actId="478"/>
          <ac:inkMkLst>
            <pc:docMk/>
            <pc:sldMk cId="3312327177" sldId="258"/>
            <ac:inkMk id="359" creationId="{274EEC99-0193-88D9-7487-9F8AD35CE239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377" creationId="{972BC0B8-7C3A-6BC0-7F2F-7C6B25BA1FDB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379" creationId="{299469AC-A068-1213-5BD3-214F62C930FE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380" creationId="{E52FEF2D-4B27-ECEF-7FF5-6CC2E94B5974}"/>
          </ac:inkMkLst>
        </pc:inkChg>
        <pc:inkChg chg="add mod topLvl">
          <ac:chgData name="Bruna Piereck" userId="972f0d8fc00eb79e" providerId="LiveId" clId="{673D0F85-5A45-40F4-A4A7-E431ED0F1515}" dt="2023-04-06T13:35:14.539" v="5736" actId="164"/>
          <ac:inkMkLst>
            <pc:docMk/>
            <pc:sldMk cId="3312327177" sldId="258"/>
            <ac:inkMk id="430" creationId="{9C46C9BA-B6AE-7062-3989-4D048B7C37AF}"/>
          </ac:inkMkLst>
        </pc:inkChg>
        <pc:inkChg chg="add del mod">
          <ac:chgData name="Bruna Piereck" userId="972f0d8fc00eb79e" providerId="LiveId" clId="{673D0F85-5A45-40F4-A4A7-E431ED0F1515}" dt="2023-04-06T13:00:53.491" v="5106" actId="478"/>
          <ac:inkMkLst>
            <pc:docMk/>
            <pc:sldMk cId="3312327177" sldId="258"/>
            <ac:inkMk id="498" creationId="{CEF60301-38D1-6BB7-6330-848154476921}"/>
          </ac:inkMkLst>
        </pc:inkChg>
        <pc:inkChg chg="add del">
          <ac:chgData name="Bruna Piereck" userId="972f0d8fc00eb79e" providerId="LiveId" clId="{673D0F85-5A45-40F4-A4A7-E431ED0F1515}" dt="2023-04-06T12:44:32.035" v="4938" actId="9405"/>
          <ac:inkMkLst>
            <pc:docMk/>
            <pc:sldMk cId="3312327177" sldId="258"/>
            <ac:inkMk id="502" creationId="{072E2C58-27C0-C89F-32F4-CA64DED1CBC7}"/>
          </ac:inkMkLst>
        </pc:inkChg>
        <pc:inkChg chg="add del">
          <ac:chgData name="Bruna Piereck" userId="972f0d8fc00eb79e" providerId="LiveId" clId="{673D0F85-5A45-40F4-A4A7-E431ED0F1515}" dt="2023-04-06T12:45:01.837" v="4942" actId="9405"/>
          <ac:inkMkLst>
            <pc:docMk/>
            <pc:sldMk cId="3312327177" sldId="258"/>
            <ac:inkMk id="504" creationId="{2AD79DED-E646-836D-56D3-618A6C5CA9F1}"/>
          </ac:inkMkLst>
        </pc:inkChg>
        <pc:inkChg chg="add del">
          <ac:chgData name="Bruna Piereck" userId="972f0d8fc00eb79e" providerId="LiveId" clId="{673D0F85-5A45-40F4-A4A7-E431ED0F1515}" dt="2023-04-06T12:45:28.444" v="4953" actId="9405"/>
          <ac:inkMkLst>
            <pc:docMk/>
            <pc:sldMk cId="3312327177" sldId="258"/>
            <ac:inkMk id="505" creationId="{8BB62E0B-90F4-45D8-AA7B-FFD84FEE3076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506" creationId="{BA9731AB-63F4-798B-F903-816291FBC686}"/>
          </ac:inkMkLst>
        </pc:inkChg>
        <pc:inkChg chg="add del mod">
          <ac:chgData name="Bruna Piereck" userId="972f0d8fc00eb79e" providerId="LiveId" clId="{673D0F85-5A45-40F4-A4A7-E431ED0F1515}" dt="2023-04-06T12:45:39.460" v="4966" actId="9405"/>
          <ac:inkMkLst>
            <pc:docMk/>
            <pc:sldMk cId="3312327177" sldId="258"/>
            <ac:inkMk id="507" creationId="{B6BC3E2D-8FE2-2A3E-B57F-68DCDB2684D2}"/>
          </ac:inkMkLst>
        </pc:inkChg>
        <pc:inkChg chg="add del mod">
          <ac:chgData name="Bruna Piereck" userId="972f0d8fc00eb79e" providerId="LiveId" clId="{673D0F85-5A45-40F4-A4A7-E431ED0F1515}" dt="2023-04-06T12:45:39.075" v="4965" actId="9405"/>
          <ac:inkMkLst>
            <pc:docMk/>
            <pc:sldMk cId="3312327177" sldId="258"/>
            <ac:inkMk id="508" creationId="{60DAA697-E4CE-3161-EFC9-6A539237093E}"/>
          </ac:inkMkLst>
        </pc:inkChg>
        <pc:inkChg chg="add del mod">
          <ac:chgData name="Bruna Piereck" userId="972f0d8fc00eb79e" providerId="LiveId" clId="{673D0F85-5A45-40F4-A4A7-E431ED0F1515}" dt="2023-04-06T12:45:38.716" v="4964"/>
          <ac:inkMkLst>
            <pc:docMk/>
            <pc:sldMk cId="3312327177" sldId="258"/>
            <ac:inkMk id="509" creationId="{874AD9C7-9891-77FE-7844-C2BF5479C400}"/>
          </ac:inkMkLst>
        </pc:inkChg>
        <pc:inkChg chg="add del mod">
          <ac:chgData name="Bruna Piereck" userId="972f0d8fc00eb79e" providerId="LiveId" clId="{673D0F85-5A45-40F4-A4A7-E431ED0F1515}" dt="2023-04-06T12:45:38.459" v="4962"/>
          <ac:inkMkLst>
            <pc:docMk/>
            <pc:sldMk cId="3312327177" sldId="258"/>
            <ac:inkMk id="511" creationId="{ADE14E46-175A-FC88-1B03-7F94C73D9B60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513" creationId="{0AB4ED96-388C-13E8-56E1-81218F0A0B55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514" creationId="{6FDED1E4-3439-9696-2A98-D1E814C2787D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515" creationId="{085A9CD3-8209-C331-D51A-B7E46E96A1BA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516" creationId="{CE58EDBF-E566-5D78-8AB1-81DF3DF90856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517" creationId="{CD434695-DBE8-1D36-F8EE-274A39951187}"/>
          </ac:inkMkLst>
        </pc:inkChg>
        <pc:inkChg chg="add del mod">
          <ac:chgData name="Bruna Piereck" userId="972f0d8fc00eb79e" providerId="LiveId" clId="{673D0F85-5A45-40F4-A4A7-E431ED0F1515}" dt="2023-04-06T12:45:57.795" v="4985" actId="9405"/>
          <ac:inkMkLst>
            <pc:docMk/>
            <pc:sldMk cId="3312327177" sldId="258"/>
            <ac:inkMk id="518" creationId="{2D9968B3-04D2-5C62-A0BC-82D725B20A6B}"/>
          </ac:inkMkLst>
        </pc:inkChg>
        <pc:inkChg chg="add del mod">
          <ac:chgData name="Bruna Piereck" userId="972f0d8fc00eb79e" providerId="LiveId" clId="{673D0F85-5A45-40F4-A4A7-E431ED0F1515}" dt="2023-04-06T12:45:57.332" v="4984"/>
          <ac:inkMkLst>
            <pc:docMk/>
            <pc:sldMk cId="3312327177" sldId="258"/>
            <ac:inkMk id="519" creationId="{B7B9635B-D613-33E1-EE58-A4FEFE3D744F}"/>
          </ac:inkMkLst>
        </pc:inkChg>
        <pc:inkChg chg="add del mod">
          <ac:chgData name="Bruna Piereck" userId="972f0d8fc00eb79e" providerId="LiveId" clId="{673D0F85-5A45-40F4-A4A7-E431ED0F1515}" dt="2023-04-06T12:45:53.030" v="4978"/>
          <ac:inkMkLst>
            <pc:docMk/>
            <pc:sldMk cId="3312327177" sldId="258"/>
            <ac:inkMk id="522" creationId="{E9FCDF85-8BE4-0458-A09D-D10A0D6BFA64}"/>
          </ac:inkMkLst>
        </pc:inkChg>
        <pc:inkChg chg="add del mod">
          <ac:chgData name="Bruna Piereck" userId="972f0d8fc00eb79e" providerId="LiveId" clId="{673D0F85-5A45-40F4-A4A7-E431ED0F1515}" dt="2023-04-06T12:45:57.315" v="4982"/>
          <ac:inkMkLst>
            <pc:docMk/>
            <pc:sldMk cId="3312327177" sldId="258"/>
            <ac:inkMk id="524" creationId="{44F39622-FB4D-8039-D0AB-9FD53679279B}"/>
          </ac:inkMkLst>
        </pc:inkChg>
        <pc:inkChg chg="add del">
          <ac:chgData name="Bruna Piereck" userId="972f0d8fc00eb79e" providerId="LiveId" clId="{673D0F85-5A45-40F4-A4A7-E431ED0F1515}" dt="2023-04-06T12:46:00.223" v="4987" actId="9405"/>
          <ac:inkMkLst>
            <pc:docMk/>
            <pc:sldMk cId="3312327177" sldId="258"/>
            <ac:inkMk id="526" creationId="{7BB1F647-DD1D-3DDA-F801-794C2BA5C4CA}"/>
          </ac:inkMkLst>
        </pc:inkChg>
        <pc:inkChg chg="add del">
          <ac:chgData name="Bruna Piereck" userId="972f0d8fc00eb79e" providerId="LiveId" clId="{673D0F85-5A45-40F4-A4A7-E431ED0F1515}" dt="2023-04-06T12:46:02.153" v="4989" actId="9405"/>
          <ac:inkMkLst>
            <pc:docMk/>
            <pc:sldMk cId="3312327177" sldId="258"/>
            <ac:inkMk id="527" creationId="{578B018A-DF9B-ACA3-52F5-58AA13A04305}"/>
          </ac:inkMkLst>
        </pc:inkChg>
        <pc:inkChg chg="add del">
          <ac:chgData name="Bruna Piereck" userId="972f0d8fc00eb79e" providerId="LiveId" clId="{673D0F85-5A45-40F4-A4A7-E431ED0F1515}" dt="2023-04-06T12:46:04.547" v="4991" actId="9405"/>
          <ac:inkMkLst>
            <pc:docMk/>
            <pc:sldMk cId="3312327177" sldId="258"/>
            <ac:inkMk id="528" creationId="{6D95CD90-DB47-5EF1-448E-D2C3C1B2F05E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529" creationId="{927F988C-5184-C3D5-BBF1-A9863BCB8C2E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530" creationId="{2E604E63-4B23-109A-9918-309040499329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531" creationId="{236F9530-1070-D4E1-67B9-B58262A7C169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532" creationId="{596CB53D-D7AC-9F1A-F2BF-62530F3BDF6C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533" creationId="{5BA8E6FD-36F6-58E5-F94B-350446E19AF2}"/>
          </ac:inkMkLst>
        </pc:inkChg>
        <pc:inkChg chg="add del mod">
          <ac:chgData name="Bruna Piereck" userId="972f0d8fc00eb79e" providerId="LiveId" clId="{673D0F85-5A45-40F4-A4A7-E431ED0F1515}" dt="2023-04-06T12:46:12.522" v="5000"/>
          <ac:inkMkLst>
            <pc:docMk/>
            <pc:sldMk cId="3312327177" sldId="258"/>
            <ac:inkMk id="534" creationId="{B1B8577B-DC8B-3823-B3D9-D98C265907F7}"/>
          </ac:inkMkLst>
        </pc:inkChg>
        <pc:cxnChg chg="add mod">
          <ac:chgData name="Bruna Piereck" userId="972f0d8fc00eb79e" providerId="LiveId" clId="{673D0F85-5A45-40F4-A4A7-E431ED0F1515}" dt="2023-04-06T09:43:17.091" v="3983" actId="1582"/>
          <ac:cxnSpMkLst>
            <pc:docMk/>
            <pc:sldMk cId="3312327177" sldId="258"/>
            <ac:cxnSpMk id="269" creationId="{170EB63C-B9E2-C046-F5B6-13FD80D61CA7}"/>
          </ac:cxnSpMkLst>
        </pc:cxnChg>
        <pc:cxnChg chg="add mod">
          <ac:chgData name="Bruna Piereck" userId="972f0d8fc00eb79e" providerId="LiveId" clId="{673D0F85-5A45-40F4-A4A7-E431ED0F1515}" dt="2023-04-06T09:43:11.875" v="3982" actId="1037"/>
          <ac:cxnSpMkLst>
            <pc:docMk/>
            <pc:sldMk cId="3312327177" sldId="258"/>
            <ac:cxnSpMk id="272" creationId="{5B46A737-9C96-A536-A3A3-A64A097038BC}"/>
          </ac:cxnSpMkLst>
        </pc:cxnChg>
        <pc:cxnChg chg="mod">
          <ac:chgData name="Bruna Piereck" userId="972f0d8fc00eb79e" providerId="LiveId" clId="{673D0F85-5A45-40F4-A4A7-E431ED0F1515}" dt="2023-04-06T09:44:52.613" v="3994"/>
          <ac:cxnSpMkLst>
            <pc:docMk/>
            <pc:sldMk cId="3312327177" sldId="258"/>
            <ac:cxnSpMk id="280" creationId="{3CC124CC-16FC-6829-12AE-A77B4829ABAD}"/>
          </ac:cxnSpMkLst>
        </pc:cxnChg>
        <pc:cxnChg chg="mod">
          <ac:chgData name="Bruna Piereck" userId="972f0d8fc00eb79e" providerId="LiveId" clId="{673D0F85-5A45-40F4-A4A7-E431ED0F1515}" dt="2023-04-06T09:44:52.613" v="3994"/>
          <ac:cxnSpMkLst>
            <pc:docMk/>
            <pc:sldMk cId="3312327177" sldId="258"/>
            <ac:cxnSpMk id="281" creationId="{8B13FCF1-2972-327C-3069-A0C2961C2FA9}"/>
          </ac:cxnSpMkLst>
        </pc:cxnChg>
        <pc:cxnChg chg="mod">
          <ac:chgData name="Bruna Piereck" userId="972f0d8fc00eb79e" providerId="LiveId" clId="{673D0F85-5A45-40F4-A4A7-E431ED0F1515}" dt="2023-04-06T09:51:27.875" v="4033"/>
          <ac:cxnSpMkLst>
            <pc:docMk/>
            <pc:sldMk cId="3312327177" sldId="258"/>
            <ac:cxnSpMk id="298" creationId="{D30F484F-9904-1B30-0FE8-CC33B6EA9A93}"/>
          </ac:cxnSpMkLst>
        </pc:cxnChg>
        <pc:cxnChg chg="mod">
          <ac:chgData name="Bruna Piereck" userId="972f0d8fc00eb79e" providerId="LiveId" clId="{673D0F85-5A45-40F4-A4A7-E431ED0F1515}" dt="2023-04-06T09:51:27.875" v="4033"/>
          <ac:cxnSpMkLst>
            <pc:docMk/>
            <pc:sldMk cId="3312327177" sldId="258"/>
            <ac:cxnSpMk id="301" creationId="{91F794C1-B74A-76D5-0B3E-8CABDC7F9F52}"/>
          </ac:cxnSpMkLst>
        </pc:cxnChg>
        <pc:cxnChg chg="mod">
          <ac:chgData name="Bruna Piereck" userId="972f0d8fc00eb79e" providerId="LiveId" clId="{673D0F85-5A45-40F4-A4A7-E431ED0F1515}" dt="2023-04-06T09:51:47.380" v="4041"/>
          <ac:cxnSpMkLst>
            <pc:docMk/>
            <pc:sldMk cId="3312327177" sldId="258"/>
            <ac:cxnSpMk id="320" creationId="{7A426639-2FF8-9F8A-965D-AE3147683181}"/>
          </ac:cxnSpMkLst>
        </pc:cxnChg>
        <pc:cxnChg chg="mod">
          <ac:chgData name="Bruna Piereck" userId="972f0d8fc00eb79e" providerId="LiveId" clId="{673D0F85-5A45-40F4-A4A7-E431ED0F1515}" dt="2023-04-06T09:51:47.380" v="4041"/>
          <ac:cxnSpMkLst>
            <pc:docMk/>
            <pc:sldMk cId="3312327177" sldId="258"/>
            <ac:cxnSpMk id="322" creationId="{9E1A9E16-086C-FF46-CCBC-2BA7676CB790}"/>
          </ac:cxnSpMkLst>
        </pc:cxnChg>
        <pc:cxnChg chg="mod">
          <ac:chgData name="Bruna Piereck" userId="972f0d8fc00eb79e" providerId="LiveId" clId="{673D0F85-5A45-40F4-A4A7-E431ED0F1515}" dt="2023-04-06T09:52:03.658" v="4047"/>
          <ac:cxnSpMkLst>
            <pc:docMk/>
            <pc:sldMk cId="3312327177" sldId="258"/>
            <ac:cxnSpMk id="348" creationId="{3615C704-9DA3-2E0A-3E53-5E5E575A8264}"/>
          </ac:cxnSpMkLst>
        </pc:cxnChg>
        <pc:cxnChg chg="mod">
          <ac:chgData name="Bruna Piereck" userId="972f0d8fc00eb79e" providerId="LiveId" clId="{673D0F85-5A45-40F4-A4A7-E431ED0F1515}" dt="2023-04-06T09:52:03.658" v="4047"/>
          <ac:cxnSpMkLst>
            <pc:docMk/>
            <pc:sldMk cId="3312327177" sldId="258"/>
            <ac:cxnSpMk id="349" creationId="{97A9A0D8-E284-7340-9ECD-185FDE9964F3}"/>
          </ac:cxnSpMkLst>
        </pc:cxnChg>
        <pc:cxnChg chg="add mod">
          <ac:chgData name="Bruna Piereck" userId="972f0d8fc00eb79e" providerId="LiveId" clId="{673D0F85-5A45-40F4-A4A7-E431ED0F1515}" dt="2023-04-06T09:56:03.483" v="4113" actId="164"/>
          <ac:cxnSpMkLst>
            <pc:docMk/>
            <pc:sldMk cId="3312327177" sldId="258"/>
            <ac:cxnSpMk id="368" creationId="{20897C60-7B27-E538-6F70-6D16648CCA48}"/>
          </ac:cxnSpMkLst>
        </pc:cxnChg>
        <pc:cxnChg chg="add mod">
          <ac:chgData name="Bruna Piereck" userId="972f0d8fc00eb79e" providerId="LiveId" clId="{673D0F85-5A45-40F4-A4A7-E431ED0F1515}" dt="2023-04-06T09:56:03.483" v="4113" actId="164"/>
          <ac:cxnSpMkLst>
            <pc:docMk/>
            <pc:sldMk cId="3312327177" sldId="258"/>
            <ac:cxnSpMk id="371" creationId="{39E8192A-456D-2F58-D719-D0D9A7D83730}"/>
          </ac:cxnSpMkLst>
        </pc:cxnChg>
        <pc:cxnChg chg="mod">
          <ac:chgData name="Bruna Piereck" userId="972f0d8fc00eb79e" providerId="LiveId" clId="{673D0F85-5A45-40F4-A4A7-E431ED0F1515}" dt="2023-04-06T13:28:46.918" v="5687" actId="165"/>
          <ac:cxnSpMkLst>
            <pc:docMk/>
            <pc:sldMk cId="3312327177" sldId="258"/>
            <ac:cxnSpMk id="386" creationId="{2DB04D3A-0601-A5A7-4A30-C9FA37D25E77}"/>
          </ac:cxnSpMkLst>
        </pc:cxnChg>
        <pc:cxnChg chg="mod">
          <ac:chgData name="Bruna Piereck" userId="972f0d8fc00eb79e" providerId="LiveId" clId="{673D0F85-5A45-40F4-A4A7-E431ED0F1515}" dt="2023-04-06T13:28:46.918" v="5687" actId="165"/>
          <ac:cxnSpMkLst>
            <pc:docMk/>
            <pc:sldMk cId="3312327177" sldId="258"/>
            <ac:cxnSpMk id="387" creationId="{A4E3B95F-D816-9898-81BD-250A7BF836C2}"/>
          </ac:cxnSpMkLst>
        </pc:cxnChg>
        <pc:cxnChg chg="add del mod topLvl">
          <ac:chgData name="Bruna Piereck" userId="972f0d8fc00eb79e" providerId="LiveId" clId="{673D0F85-5A45-40F4-A4A7-E431ED0F1515}" dt="2023-04-06T10:10:09.521" v="4314" actId="478"/>
          <ac:cxnSpMkLst>
            <pc:docMk/>
            <pc:sldMk cId="3312327177" sldId="258"/>
            <ac:cxnSpMk id="412" creationId="{3ACDCC93-F2D7-3670-CD32-2E7E1BFB1DBA}"/>
          </ac:cxnSpMkLst>
        </pc:cxnChg>
        <pc:cxnChg chg="add del mod">
          <ac:chgData name="Bruna Piereck" userId="972f0d8fc00eb79e" providerId="LiveId" clId="{673D0F85-5A45-40F4-A4A7-E431ED0F1515}" dt="2023-04-06T10:10:07.087" v="4313" actId="478"/>
          <ac:cxnSpMkLst>
            <pc:docMk/>
            <pc:sldMk cId="3312327177" sldId="258"/>
            <ac:cxnSpMk id="413" creationId="{66EC9C94-E3BC-73D4-A064-E82933FFE4A6}"/>
          </ac:cxnSpMkLst>
        </pc:cxnChg>
        <pc:cxnChg chg="add del mod">
          <ac:chgData name="Bruna Piereck" userId="972f0d8fc00eb79e" providerId="LiveId" clId="{673D0F85-5A45-40F4-A4A7-E431ED0F1515}" dt="2023-04-06T10:11:47.889" v="4337" actId="478"/>
          <ac:cxnSpMkLst>
            <pc:docMk/>
            <pc:sldMk cId="3312327177" sldId="258"/>
            <ac:cxnSpMk id="415" creationId="{BECD7F29-30B9-E508-42EF-9AEA181BB7DC}"/>
          </ac:cxnSpMkLst>
        </pc:cxnChg>
        <pc:cxnChg chg="add del mod">
          <ac:chgData name="Bruna Piereck" userId="972f0d8fc00eb79e" providerId="LiveId" clId="{673D0F85-5A45-40F4-A4A7-E431ED0F1515}" dt="2023-04-06T10:12:48.825" v="4353" actId="21"/>
          <ac:cxnSpMkLst>
            <pc:docMk/>
            <pc:sldMk cId="3312327177" sldId="258"/>
            <ac:cxnSpMk id="422" creationId="{E16E80DC-86F2-6450-B576-6A6483C51863}"/>
          </ac:cxnSpMkLst>
        </pc:cxnChg>
        <pc:cxnChg chg="add del mod">
          <ac:chgData name="Bruna Piereck" userId="972f0d8fc00eb79e" providerId="LiveId" clId="{673D0F85-5A45-40F4-A4A7-E431ED0F1515}" dt="2023-04-06T10:12:48.825" v="4353" actId="21"/>
          <ac:cxnSpMkLst>
            <pc:docMk/>
            <pc:sldMk cId="3312327177" sldId="258"/>
            <ac:cxnSpMk id="428" creationId="{00791941-E715-2014-CBCC-418DDA9375AB}"/>
          </ac:cxnSpMkLst>
        </pc:cxnChg>
        <pc:cxnChg chg="mod">
          <ac:chgData name="Bruna Piereck" userId="972f0d8fc00eb79e" providerId="LiveId" clId="{673D0F85-5A45-40F4-A4A7-E431ED0F1515}" dt="2023-04-06T13:28:46.918" v="5687" actId="165"/>
          <ac:cxnSpMkLst>
            <pc:docMk/>
            <pc:sldMk cId="3312327177" sldId="258"/>
            <ac:cxnSpMk id="448" creationId="{B3E5195C-513C-7215-EFCA-485A87EAF254}"/>
          </ac:cxnSpMkLst>
        </pc:cxnChg>
        <pc:cxnChg chg="add del mod">
          <ac:chgData name="Bruna Piereck" userId="972f0d8fc00eb79e" providerId="LiveId" clId="{673D0F85-5A45-40F4-A4A7-E431ED0F1515}" dt="2023-04-06T13:28:46.918" v="5687" actId="165"/>
          <ac:cxnSpMkLst>
            <pc:docMk/>
            <pc:sldMk cId="3312327177" sldId="258"/>
            <ac:cxnSpMk id="449" creationId="{9EDC5450-8913-F02F-E325-86A0F50AB158}"/>
          </ac:cxnSpMkLst>
        </pc:cxnChg>
        <pc:cxnChg chg="add del mod">
          <ac:chgData name="Bruna Piereck" userId="972f0d8fc00eb79e" providerId="LiveId" clId="{673D0F85-5A45-40F4-A4A7-E431ED0F1515}" dt="2023-04-06T10:20:38.626" v="4556" actId="478"/>
          <ac:cxnSpMkLst>
            <pc:docMk/>
            <pc:sldMk cId="3312327177" sldId="258"/>
            <ac:cxnSpMk id="457" creationId="{7688A7F0-35B8-ACB9-FD28-C61BD37BFF18}"/>
          </ac:cxnSpMkLst>
        </pc:cxnChg>
        <pc:cxnChg chg="add del mod">
          <ac:chgData name="Bruna Piereck" userId="972f0d8fc00eb79e" providerId="LiveId" clId="{673D0F85-5A45-40F4-A4A7-E431ED0F1515}" dt="2023-04-06T10:20:38.626" v="4556" actId="478"/>
          <ac:cxnSpMkLst>
            <pc:docMk/>
            <pc:sldMk cId="3312327177" sldId="258"/>
            <ac:cxnSpMk id="458" creationId="{590A1F93-BCB6-1CC9-C4A5-08848F2606DD}"/>
          </ac:cxnSpMkLst>
        </pc:cxnChg>
        <pc:cxnChg chg="add del mod">
          <ac:chgData name="Bruna Piereck" userId="972f0d8fc00eb79e" providerId="LiveId" clId="{673D0F85-5A45-40F4-A4A7-E431ED0F1515}" dt="2023-04-06T10:20:38.626" v="4556" actId="478"/>
          <ac:cxnSpMkLst>
            <pc:docMk/>
            <pc:sldMk cId="3312327177" sldId="258"/>
            <ac:cxnSpMk id="461" creationId="{12421A9B-9A08-532B-934D-CB53C9A5D6B9}"/>
          </ac:cxnSpMkLst>
        </pc:cxnChg>
        <pc:cxnChg chg="add del mod">
          <ac:chgData name="Bruna Piereck" userId="972f0d8fc00eb79e" providerId="LiveId" clId="{673D0F85-5A45-40F4-A4A7-E431ED0F1515}" dt="2023-04-06T10:20:38.626" v="4556" actId="478"/>
          <ac:cxnSpMkLst>
            <pc:docMk/>
            <pc:sldMk cId="3312327177" sldId="258"/>
            <ac:cxnSpMk id="462" creationId="{7961D972-E94E-30E4-C9D0-30C0D1C3E6A3}"/>
          </ac:cxnSpMkLst>
        </pc:cxnChg>
        <pc:cxnChg chg="add del mod">
          <ac:chgData name="Bruna Piereck" userId="972f0d8fc00eb79e" providerId="LiveId" clId="{673D0F85-5A45-40F4-A4A7-E431ED0F1515}" dt="2023-04-06T10:20:38.626" v="4556" actId="478"/>
          <ac:cxnSpMkLst>
            <pc:docMk/>
            <pc:sldMk cId="3312327177" sldId="258"/>
            <ac:cxnSpMk id="463" creationId="{31A54C78-0352-D635-A4CE-D89EBB52D705}"/>
          </ac:cxnSpMkLst>
        </pc:cxnChg>
        <pc:cxnChg chg="add mod ord topLvl">
          <ac:chgData name="Bruna Piereck" userId="972f0d8fc00eb79e" providerId="LiveId" clId="{673D0F85-5A45-40F4-A4A7-E431ED0F1515}" dt="2023-04-06T13:35:14.539" v="5736" actId="164"/>
          <ac:cxnSpMkLst>
            <pc:docMk/>
            <pc:sldMk cId="3312327177" sldId="258"/>
            <ac:cxnSpMk id="477" creationId="{B8BDB816-528D-290D-79F4-41498386189C}"/>
          </ac:cxnSpMkLst>
        </pc:cxnChg>
        <pc:cxnChg chg="add mod ord topLvl">
          <ac:chgData name="Bruna Piereck" userId="972f0d8fc00eb79e" providerId="LiveId" clId="{673D0F85-5A45-40F4-A4A7-E431ED0F1515}" dt="2023-04-06T13:35:14.539" v="5736" actId="164"/>
          <ac:cxnSpMkLst>
            <pc:docMk/>
            <pc:sldMk cId="3312327177" sldId="258"/>
            <ac:cxnSpMk id="478" creationId="{D387A42A-7D32-7FB0-ECBC-0A3B9C601622}"/>
          </ac:cxnSpMkLst>
        </pc:cxnChg>
      </pc:sldChg>
      <pc:sldChg chg="addSp delSp modSp new mod">
        <pc:chgData name="Bruna Piereck" userId="972f0d8fc00eb79e" providerId="LiveId" clId="{673D0F85-5A45-40F4-A4A7-E431ED0F1515}" dt="2023-03-22T09:49:56.423" v="53" actId="313"/>
        <pc:sldMkLst>
          <pc:docMk/>
          <pc:sldMk cId="1150806083" sldId="262"/>
        </pc:sldMkLst>
        <pc:spChg chg="add del mod">
          <ac:chgData name="Bruna Piereck" userId="972f0d8fc00eb79e" providerId="LiveId" clId="{673D0F85-5A45-40F4-A4A7-E431ED0F1515}" dt="2023-03-22T09:48:07.969" v="47" actId="478"/>
          <ac:spMkLst>
            <pc:docMk/>
            <pc:sldMk cId="1150806083" sldId="262"/>
            <ac:spMk id="3" creationId="{5CDADACF-8E2F-FF21-19A0-B0B78BDD4112}"/>
          </ac:spMkLst>
        </pc:spChg>
        <pc:spChg chg="add mod">
          <ac:chgData name="Bruna Piereck" userId="972f0d8fc00eb79e" providerId="LiveId" clId="{673D0F85-5A45-40F4-A4A7-E431ED0F1515}" dt="2023-03-22T09:49:56.423" v="53" actId="313"/>
          <ac:spMkLst>
            <pc:docMk/>
            <pc:sldMk cId="1150806083" sldId="262"/>
            <ac:spMk id="4" creationId="{64AF347E-9D2C-80A2-2B02-BE057CB61868}"/>
          </ac:spMkLst>
        </pc:spChg>
        <pc:spChg chg="add del">
          <ac:chgData name="Bruna Piereck" userId="972f0d8fc00eb79e" providerId="LiveId" clId="{673D0F85-5A45-40F4-A4A7-E431ED0F1515}" dt="2023-03-22T09:45:10.248" v="30" actId="478"/>
          <ac:spMkLst>
            <pc:docMk/>
            <pc:sldMk cId="1150806083" sldId="262"/>
            <ac:spMk id="13" creationId="{4C483FF3-71D2-8EE8-5475-372CDCB08D85}"/>
          </ac:spMkLst>
        </pc:spChg>
        <pc:grpChg chg="add del mod">
          <ac:chgData name="Bruna Piereck" userId="972f0d8fc00eb79e" providerId="LiveId" clId="{673D0F85-5A45-40F4-A4A7-E431ED0F1515}" dt="2023-03-22T09:44:59.678" v="28" actId="478"/>
          <ac:grpSpMkLst>
            <pc:docMk/>
            <pc:sldMk cId="1150806083" sldId="262"/>
            <ac:grpSpMk id="5" creationId="{234CD197-1575-F371-EBA3-DAD2CAC5EFA4}"/>
          </ac:grpSpMkLst>
        </pc:grpChg>
        <pc:grpChg chg="add mod">
          <ac:chgData name="Bruna Piereck" userId="972f0d8fc00eb79e" providerId="LiveId" clId="{673D0F85-5A45-40F4-A4A7-E431ED0F1515}" dt="2023-03-22T09:44:41.094" v="2" actId="1076"/>
          <ac:grpSpMkLst>
            <pc:docMk/>
            <pc:sldMk cId="1150806083" sldId="262"/>
            <ac:grpSpMk id="9" creationId="{102E584F-131A-543A-2187-640B60AC6AF3}"/>
          </ac:grpSpMkLst>
        </pc:grpChg>
        <pc:picChg chg="add mod">
          <ac:chgData name="Bruna Piereck" userId="972f0d8fc00eb79e" providerId="LiveId" clId="{673D0F85-5A45-40F4-A4A7-E431ED0F1515}" dt="2023-03-22T09:25:38.998" v="1"/>
          <ac:picMkLst>
            <pc:docMk/>
            <pc:sldMk cId="1150806083" sldId="262"/>
            <ac:picMk id="2" creationId="{8C97B838-0BE0-4781-EDD1-23F664B08C63}"/>
          </ac:picMkLst>
        </pc:picChg>
        <pc:inkChg chg="mod">
          <ac:chgData name="Bruna Piereck" userId="972f0d8fc00eb79e" providerId="LiveId" clId="{673D0F85-5A45-40F4-A4A7-E431ED0F1515}" dt="2023-03-22T09:25:38.998" v="1"/>
          <ac:inkMkLst>
            <pc:docMk/>
            <pc:sldMk cId="1150806083" sldId="262"/>
            <ac:inkMk id="6" creationId="{3E2E57A8-53C6-8017-60F8-0785126A667E}"/>
          </ac:inkMkLst>
        </pc:inkChg>
        <pc:inkChg chg="mod">
          <ac:chgData name="Bruna Piereck" userId="972f0d8fc00eb79e" providerId="LiveId" clId="{673D0F85-5A45-40F4-A4A7-E431ED0F1515}" dt="2023-03-22T09:25:38.998" v="1"/>
          <ac:inkMkLst>
            <pc:docMk/>
            <pc:sldMk cId="1150806083" sldId="262"/>
            <ac:inkMk id="7" creationId="{DB750FA2-B746-B892-57E9-7655B807445E}"/>
          </ac:inkMkLst>
        </pc:inkChg>
        <pc:inkChg chg="mod">
          <ac:chgData name="Bruna Piereck" userId="972f0d8fc00eb79e" providerId="LiveId" clId="{673D0F85-5A45-40F4-A4A7-E431ED0F1515}" dt="2023-03-22T09:25:38.998" v="1"/>
          <ac:inkMkLst>
            <pc:docMk/>
            <pc:sldMk cId="1150806083" sldId="262"/>
            <ac:inkMk id="8" creationId="{4FF9A2D5-9D80-155F-A267-0C42960AEAA4}"/>
          </ac:inkMkLst>
        </pc:inkChg>
        <pc:inkChg chg="mod">
          <ac:chgData name="Bruna Piereck" userId="972f0d8fc00eb79e" providerId="LiveId" clId="{673D0F85-5A45-40F4-A4A7-E431ED0F1515}" dt="2023-03-22T09:25:38.998" v="1"/>
          <ac:inkMkLst>
            <pc:docMk/>
            <pc:sldMk cId="1150806083" sldId="262"/>
            <ac:inkMk id="10" creationId="{06824960-9378-A62A-DE50-EB6C1966AEAD}"/>
          </ac:inkMkLst>
        </pc:inkChg>
        <pc:inkChg chg="mod">
          <ac:chgData name="Bruna Piereck" userId="972f0d8fc00eb79e" providerId="LiveId" clId="{673D0F85-5A45-40F4-A4A7-E431ED0F1515}" dt="2023-03-22T09:25:38.998" v="1"/>
          <ac:inkMkLst>
            <pc:docMk/>
            <pc:sldMk cId="1150806083" sldId="262"/>
            <ac:inkMk id="11" creationId="{594C84A5-C0BE-CA9C-5874-90E6EA27CB9E}"/>
          </ac:inkMkLst>
        </pc:inkChg>
        <pc:inkChg chg="mod">
          <ac:chgData name="Bruna Piereck" userId="972f0d8fc00eb79e" providerId="LiveId" clId="{673D0F85-5A45-40F4-A4A7-E431ED0F1515}" dt="2023-03-22T09:25:38.998" v="1"/>
          <ac:inkMkLst>
            <pc:docMk/>
            <pc:sldMk cId="1150806083" sldId="262"/>
            <ac:inkMk id="12" creationId="{C7820EE2-7BB7-8FA4-7B9F-9ADC0E1492EC}"/>
          </ac:inkMkLst>
        </pc:inkChg>
        <pc:inkChg chg="add del">
          <ac:chgData name="Bruna Piereck" userId="972f0d8fc00eb79e" providerId="LiveId" clId="{673D0F85-5A45-40F4-A4A7-E431ED0F1515}" dt="2023-03-22T09:47:14.382" v="32" actId="9405"/>
          <ac:inkMkLst>
            <pc:docMk/>
            <pc:sldMk cId="1150806083" sldId="262"/>
            <ac:inkMk id="14" creationId="{361FF2C6-41E4-8831-E345-7B987650825B}"/>
          </ac:inkMkLst>
        </pc:inkChg>
        <pc:inkChg chg="add del">
          <ac:chgData name="Bruna Piereck" userId="972f0d8fc00eb79e" providerId="LiveId" clId="{673D0F85-5A45-40F4-A4A7-E431ED0F1515}" dt="2023-03-22T09:47:18.758" v="34" actId="9405"/>
          <ac:inkMkLst>
            <pc:docMk/>
            <pc:sldMk cId="1150806083" sldId="262"/>
            <ac:inkMk id="15" creationId="{4D94991E-FA06-8F6E-EE1A-596C5013F578}"/>
          </ac:inkMkLst>
        </pc:inkChg>
        <pc:inkChg chg="add del">
          <ac:chgData name="Bruna Piereck" userId="972f0d8fc00eb79e" providerId="LiveId" clId="{673D0F85-5A45-40F4-A4A7-E431ED0F1515}" dt="2023-03-22T09:47:21.111" v="36" actId="9405"/>
          <ac:inkMkLst>
            <pc:docMk/>
            <pc:sldMk cId="1150806083" sldId="262"/>
            <ac:inkMk id="16" creationId="{6BCC6CAA-FEE5-7F96-7705-C7C81A4C27EB}"/>
          </ac:inkMkLst>
        </pc:inkChg>
        <pc:inkChg chg="add del">
          <ac:chgData name="Bruna Piereck" userId="972f0d8fc00eb79e" providerId="LiveId" clId="{673D0F85-5A45-40F4-A4A7-E431ED0F1515}" dt="2023-03-22T09:47:23.856" v="38" actId="9405"/>
          <ac:inkMkLst>
            <pc:docMk/>
            <pc:sldMk cId="1150806083" sldId="262"/>
            <ac:inkMk id="17" creationId="{9B32E0C4-CBC9-3213-A1AA-C6672C2A3975}"/>
          </ac:inkMkLst>
        </pc:inkChg>
        <pc:inkChg chg="add del">
          <ac:chgData name="Bruna Piereck" userId="972f0d8fc00eb79e" providerId="LiveId" clId="{673D0F85-5A45-40F4-A4A7-E431ED0F1515}" dt="2023-03-22T09:47:25.953" v="40" actId="9405"/>
          <ac:inkMkLst>
            <pc:docMk/>
            <pc:sldMk cId="1150806083" sldId="262"/>
            <ac:inkMk id="18" creationId="{F121D27B-830C-F79E-3307-92F43FC3E309}"/>
          </ac:inkMkLst>
        </pc:inkChg>
        <pc:inkChg chg="add del">
          <ac:chgData name="Bruna Piereck" userId="972f0d8fc00eb79e" providerId="LiveId" clId="{673D0F85-5A45-40F4-A4A7-E431ED0F1515}" dt="2023-03-22T09:47:40.430" v="42" actId="9405"/>
          <ac:inkMkLst>
            <pc:docMk/>
            <pc:sldMk cId="1150806083" sldId="262"/>
            <ac:inkMk id="19" creationId="{C9726DB4-4B06-B8D8-268F-0485BCC343BB}"/>
          </ac:inkMkLst>
        </pc:inkChg>
        <pc:inkChg chg="add del">
          <ac:chgData name="Bruna Piereck" userId="972f0d8fc00eb79e" providerId="LiveId" clId="{673D0F85-5A45-40F4-A4A7-E431ED0F1515}" dt="2023-03-22T09:47:43.318" v="44" actId="9405"/>
          <ac:inkMkLst>
            <pc:docMk/>
            <pc:sldMk cId="1150806083" sldId="262"/>
            <ac:inkMk id="20" creationId="{254BFA80-CBA8-840E-252D-B53D23C9C649}"/>
          </ac:inkMkLst>
        </pc:inkChg>
        <pc:inkChg chg="add mod">
          <ac:chgData name="Bruna Piereck" userId="972f0d8fc00eb79e" providerId="LiveId" clId="{673D0F85-5A45-40F4-A4A7-E431ED0F1515}" dt="2023-03-22T09:47:49.069" v="46" actId="1076"/>
          <ac:inkMkLst>
            <pc:docMk/>
            <pc:sldMk cId="1150806083" sldId="262"/>
            <ac:inkMk id="21" creationId="{64D910E5-B53E-6D2C-4BFD-3ED49B0E550C}"/>
          </ac:inkMkLst>
        </pc:inkChg>
      </pc:sldChg>
      <pc:sldChg chg="addSp delSp modSp new mod">
        <pc:chgData name="Bruna Piereck" userId="972f0d8fc00eb79e" providerId="LiveId" clId="{673D0F85-5A45-40F4-A4A7-E431ED0F1515}" dt="2023-03-22T11:20:11.333" v="269"/>
        <pc:sldMkLst>
          <pc:docMk/>
          <pc:sldMk cId="65752365" sldId="263"/>
        </pc:sldMkLst>
        <pc:spChg chg="add del mod">
          <ac:chgData name="Bruna Piereck" userId="972f0d8fc00eb79e" providerId="LiveId" clId="{673D0F85-5A45-40F4-A4A7-E431ED0F1515}" dt="2023-03-22T09:56:46.128" v="91" actId="478"/>
          <ac:spMkLst>
            <pc:docMk/>
            <pc:sldMk cId="65752365" sldId="263"/>
            <ac:spMk id="7" creationId="{FDA0EB19-9873-7B97-1B5D-76F2C6F47B33}"/>
          </ac:spMkLst>
        </pc:spChg>
        <pc:spChg chg="add del mod">
          <ac:chgData name="Bruna Piereck" userId="972f0d8fc00eb79e" providerId="LiveId" clId="{673D0F85-5A45-40F4-A4A7-E431ED0F1515}" dt="2023-03-22T09:58:02.892" v="112" actId="21"/>
          <ac:spMkLst>
            <pc:docMk/>
            <pc:sldMk cId="65752365" sldId="263"/>
            <ac:spMk id="20" creationId="{4EFDF3CA-C240-26AC-B98D-8FCBDA1BC286}"/>
          </ac:spMkLst>
        </pc:spChg>
        <pc:spChg chg="add mod topLvl">
          <ac:chgData name="Bruna Piereck" userId="972f0d8fc00eb79e" providerId="LiveId" clId="{673D0F85-5A45-40F4-A4A7-E431ED0F1515}" dt="2023-03-22T11:13:11.584" v="185" actId="207"/>
          <ac:spMkLst>
            <pc:docMk/>
            <pc:sldMk cId="65752365" sldId="263"/>
            <ac:spMk id="29" creationId="{7F18A647-B221-653D-510B-0DF2BFE65286}"/>
          </ac:spMkLst>
        </pc:spChg>
        <pc:spChg chg="add mod topLvl">
          <ac:chgData name="Bruna Piereck" userId="972f0d8fc00eb79e" providerId="LiveId" clId="{673D0F85-5A45-40F4-A4A7-E431ED0F1515}" dt="2023-03-22T11:13:11.584" v="185" actId="207"/>
          <ac:spMkLst>
            <pc:docMk/>
            <pc:sldMk cId="65752365" sldId="263"/>
            <ac:spMk id="30" creationId="{E0917CD6-8A9E-E2B3-8C4F-3100E584BE20}"/>
          </ac:spMkLst>
        </pc:spChg>
        <pc:spChg chg="add mod topLvl">
          <ac:chgData name="Bruna Piereck" userId="972f0d8fc00eb79e" providerId="LiveId" clId="{673D0F85-5A45-40F4-A4A7-E431ED0F1515}" dt="2023-03-22T11:13:11.584" v="185" actId="207"/>
          <ac:spMkLst>
            <pc:docMk/>
            <pc:sldMk cId="65752365" sldId="263"/>
            <ac:spMk id="31" creationId="{D0BDAC59-0A3F-96C6-19A0-423045053159}"/>
          </ac:spMkLst>
        </pc:spChg>
        <pc:spChg chg="add del">
          <ac:chgData name="Bruna Piereck" userId="972f0d8fc00eb79e" providerId="LiveId" clId="{673D0F85-5A45-40F4-A4A7-E431ED0F1515}" dt="2023-03-22T11:12:16.810" v="176" actId="478"/>
          <ac:spMkLst>
            <pc:docMk/>
            <pc:sldMk cId="65752365" sldId="263"/>
            <ac:spMk id="35" creationId="{F1C26F56-216D-086E-9FC0-9E595063869A}"/>
          </ac:spMkLst>
        </pc:spChg>
        <pc:spChg chg="add mod ord topLvl">
          <ac:chgData name="Bruna Piereck" userId="972f0d8fc00eb79e" providerId="LiveId" clId="{673D0F85-5A45-40F4-A4A7-E431ED0F1515}" dt="2023-03-22T11:19:55.448" v="267" actId="167"/>
          <ac:spMkLst>
            <pc:docMk/>
            <pc:sldMk cId="65752365" sldId="263"/>
            <ac:spMk id="38" creationId="{970A68BC-4473-8027-E301-A0CCA0E18230}"/>
          </ac:spMkLst>
        </pc:spChg>
        <pc:grpChg chg="add del mod">
          <ac:chgData name="Bruna Piereck" userId="972f0d8fc00eb79e" providerId="LiveId" clId="{673D0F85-5A45-40F4-A4A7-E431ED0F1515}" dt="2023-03-22T09:55:01.875" v="69" actId="21"/>
          <ac:grpSpMkLst>
            <pc:docMk/>
            <pc:sldMk cId="65752365" sldId="263"/>
            <ac:grpSpMk id="8" creationId="{E049426F-3D3D-614A-FB24-D2F2AC97BC21}"/>
          </ac:grpSpMkLst>
        </pc:grpChg>
        <pc:grpChg chg="add del mod">
          <ac:chgData name="Bruna Piereck" userId="972f0d8fc00eb79e" providerId="LiveId" clId="{673D0F85-5A45-40F4-A4A7-E431ED0F1515}" dt="2023-03-22T09:55:40.001" v="82" actId="21"/>
          <ac:grpSpMkLst>
            <pc:docMk/>
            <pc:sldMk cId="65752365" sldId="263"/>
            <ac:grpSpMk id="14" creationId="{D22D0D57-1420-D004-1BC8-92C9E3EA6463}"/>
          </ac:grpSpMkLst>
        </pc:grpChg>
        <pc:grpChg chg="add del mod">
          <ac:chgData name="Bruna Piereck" userId="972f0d8fc00eb79e" providerId="LiveId" clId="{673D0F85-5A45-40F4-A4A7-E431ED0F1515}" dt="2023-03-22T09:58:02.892" v="112" actId="21"/>
          <ac:grpSpMkLst>
            <pc:docMk/>
            <pc:sldMk cId="65752365" sldId="263"/>
            <ac:grpSpMk id="21" creationId="{4AEC1A9B-97D0-281B-4900-E6A99E452851}"/>
          </ac:grpSpMkLst>
        </pc:grpChg>
        <pc:grpChg chg="add del mod">
          <ac:chgData name="Bruna Piereck" userId="972f0d8fc00eb79e" providerId="LiveId" clId="{673D0F85-5A45-40F4-A4A7-E431ED0F1515}" dt="2023-03-22T09:58:58.945" v="122" actId="165"/>
          <ac:grpSpMkLst>
            <pc:docMk/>
            <pc:sldMk cId="65752365" sldId="263"/>
            <ac:grpSpMk id="27" creationId="{0E01EC9F-70BC-9C56-40ED-2EF82FC6CE0B}"/>
          </ac:grpSpMkLst>
        </pc:grpChg>
        <pc:grpChg chg="add del mod">
          <ac:chgData name="Bruna Piereck" userId="972f0d8fc00eb79e" providerId="LiveId" clId="{673D0F85-5A45-40F4-A4A7-E431ED0F1515}" dt="2023-03-22T10:03:16.905" v="163" actId="165"/>
          <ac:grpSpMkLst>
            <pc:docMk/>
            <pc:sldMk cId="65752365" sldId="263"/>
            <ac:grpSpMk id="32" creationId="{127B952C-95C6-12A0-5971-1C272FB08D96}"/>
          </ac:grpSpMkLst>
        </pc:grpChg>
        <pc:grpChg chg="add mod topLvl">
          <ac:chgData name="Bruna Piereck" userId="972f0d8fc00eb79e" providerId="LiveId" clId="{673D0F85-5A45-40F4-A4A7-E431ED0F1515}" dt="2023-03-22T11:13:22.507" v="186" actId="1076"/>
          <ac:grpSpMkLst>
            <pc:docMk/>
            <pc:sldMk cId="65752365" sldId="263"/>
            <ac:grpSpMk id="33" creationId="{143001AC-9798-F14E-3705-D5C42A1C5807}"/>
          </ac:grpSpMkLst>
        </pc:grpChg>
        <pc:grpChg chg="add del mod">
          <ac:chgData name="Bruna Piereck" userId="972f0d8fc00eb79e" providerId="LiveId" clId="{673D0F85-5A45-40F4-A4A7-E431ED0F1515}" dt="2023-03-22T11:12:58.985" v="184" actId="165"/>
          <ac:grpSpMkLst>
            <pc:docMk/>
            <pc:sldMk cId="65752365" sldId="263"/>
            <ac:grpSpMk id="34" creationId="{CD86B783-931B-673B-AAEA-DB1AABB399E6}"/>
          </ac:grpSpMkLst>
        </pc:grpChg>
        <pc:grpChg chg="add del mod ord">
          <ac:chgData name="Bruna Piereck" userId="972f0d8fc00eb79e" providerId="LiveId" clId="{673D0F85-5A45-40F4-A4A7-E431ED0F1515}" dt="2023-03-22T11:19:39.286" v="263" actId="165"/>
          <ac:grpSpMkLst>
            <pc:docMk/>
            <pc:sldMk cId="65752365" sldId="263"/>
            <ac:grpSpMk id="42" creationId="{FF58EECE-1498-8E72-7741-2B7F09634E06}"/>
          </ac:grpSpMkLst>
        </pc:grpChg>
        <pc:picChg chg="add del mod">
          <ac:chgData name="Bruna Piereck" userId="972f0d8fc00eb79e" providerId="LiveId" clId="{673D0F85-5A45-40F4-A4A7-E431ED0F1515}" dt="2023-03-22T09:54:17.906" v="60" actId="21"/>
          <ac:picMkLst>
            <pc:docMk/>
            <pc:sldMk cId="65752365" sldId="263"/>
            <ac:picMk id="3" creationId="{E79E8BC3-66C5-CACD-6B46-97DFC989E9C8}"/>
          </ac:picMkLst>
        </pc:picChg>
        <pc:picChg chg="add del mod">
          <ac:chgData name="Bruna Piereck" userId="972f0d8fc00eb79e" providerId="LiveId" clId="{673D0F85-5A45-40F4-A4A7-E431ED0F1515}" dt="2023-03-22T09:54:17.906" v="60" actId="21"/>
          <ac:picMkLst>
            <pc:docMk/>
            <pc:sldMk cId="65752365" sldId="263"/>
            <ac:picMk id="5" creationId="{D97E1CEA-6B3E-7395-38C4-2F38FCD6EDDE}"/>
          </ac:picMkLst>
        </pc:picChg>
        <pc:picChg chg="add mod topLvl modCrop">
          <ac:chgData name="Bruna Piereck" userId="972f0d8fc00eb79e" providerId="LiveId" clId="{673D0F85-5A45-40F4-A4A7-E431ED0F1515}" dt="2023-03-22T11:18:27.012" v="250" actId="732"/>
          <ac:picMkLst>
            <pc:docMk/>
            <pc:sldMk cId="65752365" sldId="263"/>
            <ac:picMk id="6" creationId="{EB9D70D4-6BBA-5897-2574-ECD8539A9687}"/>
          </ac:picMkLst>
        </pc:picChg>
        <pc:picChg chg="add del mod topLvl modCrop">
          <ac:chgData name="Bruna Piereck" userId="972f0d8fc00eb79e" providerId="LiveId" clId="{673D0F85-5A45-40F4-A4A7-E431ED0F1515}" dt="2023-03-22T11:16:41.530" v="244" actId="21"/>
          <ac:picMkLst>
            <pc:docMk/>
            <pc:sldMk cId="65752365" sldId="263"/>
            <ac:picMk id="13" creationId="{8A8ECF6E-3C02-D778-629F-57E040161073}"/>
          </ac:picMkLst>
        </pc:picChg>
        <pc:picChg chg="add del mod topLvl">
          <ac:chgData name="Bruna Piereck" userId="972f0d8fc00eb79e" providerId="LiveId" clId="{673D0F85-5A45-40F4-A4A7-E431ED0F1515}" dt="2023-03-22T11:16:30.450" v="239" actId="21"/>
          <ac:picMkLst>
            <pc:docMk/>
            <pc:sldMk cId="65752365" sldId="263"/>
            <ac:picMk id="18" creationId="{58F8E435-0247-16D3-B99D-757EE7A20F56}"/>
          </ac:picMkLst>
        </pc:picChg>
        <pc:picChg chg="add del mod">
          <ac:chgData name="Bruna Piereck" userId="972f0d8fc00eb79e" providerId="LiveId" clId="{673D0F85-5A45-40F4-A4A7-E431ED0F1515}" dt="2023-03-22T09:58:02.892" v="112" actId="21"/>
          <ac:picMkLst>
            <pc:docMk/>
            <pc:sldMk cId="65752365" sldId="263"/>
            <ac:picMk id="19" creationId="{8A4D4D61-6E04-6E56-AA39-4542F5614452}"/>
          </ac:picMkLst>
        </pc:picChg>
        <pc:picChg chg="add del mod ord modCrop">
          <ac:chgData name="Bruna Piereck" userId="972f0d8fc00eb79e" providerId="LiveId" clId="{673D0F85-5A45-40F4-A4A7-E431ED0F1515}" dt="2023-03-22T11:14:37.489" v="204" actId="478"/>
          <ac:picMkLst>
            <pc:docMk/>
            <pc:sldMk cId="65752365" sldId="263"/>
            <ac:picMk id="26" creationId="{25FFED6C-05FD-F468-9979-244A564B8358}"/>
          </ac:picMkLst>
        </pc:picChg>
        <pc:picChg chg="add mod topLvl modCrop">
          <ac:chgData name="Bruna Piereck" userId="972f0d8fc00eb79e" providerId="LiveId" clId="{673D0F85-5A45-40F4-A4A7-E431ED0F1515}" dt="2023-03-22T11:18:36.064" v="251" actId="732"/>
          <ac:picMkLst>
            <pc:docMk/>
            <pc:sldMk cId="65752365" sldId="263"/>
            <ac:picMk id="28" creationId="{8CFBDA30-B699-9E4F-7DBF-7EE7CF4D15C2}"/>
          </ac:picMkLst>
        </pc:picChg>
        <pc:picChg chg="add del mod ord">
          <ac:chgData name="Bruna Piereck" userId="972f0d8fc00eb79e" providerId="LiveId" clId="{673D0F85-5A45-40F4-A4A7-E431ED0F1515}" dt="2023-03-22T11:18:51.240" v="252" actId="478"/>
          <ac:picMkLst>
            <pc:docMk/>
            <pc:sldMk cId="65752365" sldId="263"/>
            <ac:picMk id="36" creationId="{3275886D-0F83-EE74-68E3-7F69392385BA}"/>
          </ac:picMkLst>
        </pc:picChg>
        <pc:picChg chg="add mod ord topLvl">
          <ac:chgData name="Bruna Piereck" userId="972f0d8fc00eb79e" providerId="LiveId" clId="{673D0F85-5A45-40F4-A4A7-E431ED0F1515}" dt="2023-03-22T11:19:59.333" v="268" actId="167"/>
          <ac:picMkLst>
            <pc:docMk/>
            <pc:sldMk cId="65752365" sldId="263"/>
            <ac:picMk id="37" creationId="{D438905F-EFB0-1A99-42B5-39C9844765C7}"/>
          </ac:picMkLst>
        </pc:picChg>
        <pc:picChg chg="add mod ord topLvl">
          <ac:chgData name="Bruna Piereck" userId="972f0d8fc00eb79e" providerId="LiveId" clId="{673D0F85-5A45-40F4-A4A7-E431ED0F1515}" dt="2023-03-22T11:19:48.890" v="265" actId="166"/>
          <ac:picMkLst>
            <pc:docMk/>
            <pc:sldMk cId="65752365" sldId="263"/>
            <ac:picMk id="40" creationId="{7D403982-DA3F-1567-00A9-7F6509A5B001}"/>
          </ac:picMkLst>
        </pc:picChg>
        <pc:picChg chg="add mod ord topLvl">
          <ac:chgData name="Bruna Piereck" userId="972f0d8fc00eb79e" providerId="LiveId" clId="{673D0F85-5A45-40F4-A4A7-E431ED0F1515}" dt="2023-03-22T11:19:48.890" v="265" actId="166"/>
          <ac:picMkLst>
            <pc:docMk/>
            <pc:sldMk cId="65752365" sldId="263"/>
            <ac:picMk id="41" creationId="{C5759651-AE08-225B-EED1-EFEBD386A9EF}"/>
          </ac:picMkLst>
        </pc:picChg>
        <pc:picChg chg="add mod ord">
          <ac:chgData name="Bruna Piereck" userId="972f0d8fc00eb79e" providerId="LiveId" clId="{673D0F85-5A45-40F4-A4A7-E431ED0F1515}" dt="2023-03-22T11:20:11.333" v="269"/>
          <ac:picMkLst>
            <pc:docMk/>
            <pc:sldMk cId="65752365" sldId="263"/>
            <ac:picMk id="43" creationId="{3088EB95-824B-2381-38E6-B5770E763F9A}"/>
          </ac:picMkLst>
        </pc:picChg>
        <pc:inkChg chg="mod">
          <ac:chgData name="Bruna Piereck" userId="972f0d8fc00eb79e" providerId="LiveId" clId="{673D0F85-5A45-40F4-A4A7-E431ED0F1515}" dt="2023-03-22T09:54:49.782" v="67"/>
          <ac:inkMkLst>
            <pc:docMk/>
            <pc:sldMk cId="65752365" sldId="263"/>
            <ac:inkMk id="9" creationId="{1E9F627F-6EF3-7CFA-212B-BAB5663554A2}"/>
          </ac:inkMkLst>
        </pc:inkChg>
        <pc:inkChg chg="mod">
          <ac:chgData name="Bruna Piereck" userId="972f0d8fc00eb79e" providerId="LiveId" clId="{673D0F85-5A45-40F4-A4A7-E431ED0F1515}" dt="2023-03-22T09:54:49.782" v="67"/>
          <ac:inkMkLst>
            <pc:docMk/>
            <pc:sldMk cId="65752365" sldId="263"/>
            <ac:inkMk id="10" creationId="{E49C1673-E890-7322-6C0C-34F4188A510D}"/>
          </ac:inkMkLst>
        </pc:inkChg>
        <pc:inkChg chg="mod">
          <ac:chgData name="Bruna Piereck" userId="972f0d8fc00eb79e" providerId="LiveId" clId="{673D0F85-5A45-40F4-A4A7-E431ED0F1515}" dt="2023-03-22T09:54:49.782" v="67"/>
          <ac:inkMkLst>
            <pc:docMk/>
            <pc:sldMk cId="65752365" sldId="263"/>
            <ac:inkMk id="11" creationId="{8A18B19D-C932-6794-F4E1-03A31DA8320F}"/>
          </ac:inkMkLst>
        </pc:inkChg>
        <pc:inkChg chg="add del mod topLvl">
          <ac:chgData name="Bruna Piereck" userId="972f0d8fc00eb79e" providerId="LiveId" clId="{673D0F85-5A45-40F4-A4A7-E431ED0F1515}" dt="2023-03-22T11:16:30.450" v="239" actId="21"/>
          <ac:inkMkLst>
            <pc:docMk/>
            <pc:sldMk cId="65752365" sldId="263"/>
            <ac:inkMk id="12" creationId="{FD686DF1-3019-5AE2-AD29-36F39C8C905A}"/>
          </ac:inkMkLst>
        </pc:inkChg>
        <pc:inkChg chg="mod">
          <ac:chgData name="Bruna Piereck" userId="972f0d8fc00eb79e" providerId="LiveId" clId="{673D0F85-5A45-40F4-A4A7-E431ED0F1515}" dt="2023-03-22T09:55:32.563" v="79"/>
          <ac:inkMkLst>
            <pc:docMk/>
            <pc:sldMk cId="65752365" sldId="263"/>
            <ac:inkMk id="15" creationId="{09B3CDAD-41E5-3895-91BB-A0DD0DD9871A}"/>
          </ac:inkMkLst>
        </pc:inkChg>
        <pc:inkChg chg="mod">
          <ac:chgData name="Bruna Piereck" userId="972f0d8fc00eb79e" providerId="LiveId" clId="{673D0F85-5A45-40F4-A4A7-E431ED0F1515}" dt="2023-03-22T09:55:32.563" v="79"/>
          <ac:inkMkLst>
            <pc:docMk/>
            <pc:sldMk cId="65752365" sldId="263"/>
            <ac:inkMk id="16" creationId="{E78397BF-0A91-14B2-71EE-05D028FF7515}"/>
          </ac:inkMkLst>
        </pc:inkChg>
        <pc:inkChg chg="mod">
          <ac:chgData name="Bruna Piereck" userId="972f0d8fc00eb79e" providerId="LiveId" clId="{673D0F85-5A45-40F4-A4A7-E431ED0F1515}" dt="2023-03-22T09:55:32.563" v="79"/>
          <ac:inkMkLst>
            <pc:docMk/>
            <pc:sldMk cId="65752365" sldId="263"/>
            <ac:inkMk id="17" creationId="{A3457909-18D2-F716-F4E4-4BED538BE00B}"/>
          </ac:inkMkLst>
        </pc:inkChg>
        <pc:inkChg chg="mod">
          <ac:chgData name="Bruna Piereck" userId="972f0d8fc00eb79e" providerId="LiveId" clId="{673D0F85-5A45-40F4-A4A7-E431ED0F1515}" dt="2023-03-22T09:58:00.832" v="111"/>
          <ac:inkMkLst>
            <pc:docMk/>
            <pc:sldMk cId="65752365" sldId="263"/>
            <ac:inkMk id="22" creationId="{16F0A6E9-CFC8-09B0-F90B-55CDE01130B6}"/>
          </ac:inkMkLst>
        </pc:inkChg>
        <pc:inkChg chg="mod">
          <ac:chgData name="Bruna Piereck" userId="972f0d8fc00eb79e" providerId="LiveId" clId="{673D0F85-5A45-40F4-A4A7-E431ED0F1515}" dt="2023-03-22T09:58:00.832" v="111"/>
          <ac:inkMkLst>
            <pc:docMk/>
            <pc:sldMk cId="65752365" sldId="263"/>
            <ac:inkMk id="23" creationId="{88BFF59B-74FA-299A-B043-64A2DAE5A3C8}"/>
          </ac:inkMkLst>
        </pc:inkChg>
        <pc:inkChg chg="mod">
          <ac:chgData name="Bruna Piereck" userId="972f0d8fc00eb79e" providerId="LiveId" clId="{673D0F85-5A45-40F4-A4A7-E431ED0F1515}" dt="2023-03-22T09:58:00.832" v="111"/>
          <ac:inkMkLst>
            <pc:docMk/>
            <pc:sldMk cId="65752365" sldId="263"/>
            <ac:inkMk id="24" creationId="{A5A042F1-A14E-79C9-8FCE-764C567EA579}"/>
          </ac:inkMkLst>
        </pc:inkChg>
        <pc:inkChg chg="add del mod">
          <ac:chgData name="Bruna Piereck" userId="972f0d8fc00eb79e" providerId="LiveId" clId="{673D0F85-5A45-40F4-A4A7-E431ED0F1515}" dt="2023-03-22T09:58:02.892" v="112" actId="21"/>
          <ac:inkMkLst>
            <pc:docMk/>
            <pc:sldMk cId="65752365" sldId="263"/>
            <ac:inkMk id="25" creationId="{A9E2B2BF-656E-A39A-D6C6-E8A8F7D23139}"/>
          </ac:inkMkLst>
        </pc:inkChg>
        <pc:inkChg chg="add mod ord topLvl">
          <ac:chgData name="Bruna Piereck" userId="972f0d8fc00eb79e" providerId="LiveId" clId="{673D0F85-5A45-40F4-A4A7-E431ED0F1515}" dt="2023-03-22T11:19:48.890" v="265" actId="166"/>
          <ac:inkMkLst>
            <pc:docMk/>
            <pc:sldMk cId="65752365" sldId="263"/>
            <ac:inkMk id="39" creationId="{EA9CCE7A-5173-DB45-CDDF-9F20C297D8B8}"/>
          </ac:inkMkLst>
        </pc:inkChg>
      </pc:sldChg>
      <pc:sldChg chg="addSp delSp modSp new mod ord">
        <pc:chgData name="Bruna Piereck" userId="972f0d8fc00eb79e" providerId="LiveId" clId="{673D0F85-5A45-40F4-A4A7-E431ED0F1515}" dt="2023-03-29T12:06:48.821" v="876" actId="1076"/>
        <pc:sldMkLst>
          <pc:docMk/>
          <pc:sldMk cId="1613247470" sldId="264"/>
        </pc:sldMkLst>
        <pc:spChg chg="add del mod">
          <ac:chgData name="Bruna Piereck" userId="972f0d8fc00eb79e" providerId="LiveId" clId="{673D0F85-5A45-40F4-A4A7-E431ED0F1515}" dt="2023-03-22T11:15:07.340" v="208" actId="21"/>
          <ac:spMkLst>
            <pc:docMk/>
            <pc:sldMk cId="1613247470" sldId="264"/>
            <ac:spMk id="3" creationId="{ABB0D677-9B9D-CF65-6D7F-954CB14B1188}"/>
          </ac:spMkLst>
        </pc:spChg>
        <pc:spChg chg="add mod">
          <ac:chgData name="Bruna Piereck" userId="972f0d8fc00eb79e" providerId="LiveId" clId="{673D0F85-5A45-40F4-A4A7-E431ED0F1515}" dt="2023-03-22T12:46:35.860" v="291" actId="1076"/>
          <ac:spMkLst>
            <pc:docMk/>
            <pc:sldMk cId="1613247470" sldId="264"/>
            <ac:spMk id="16" creationId="{2B032D98-47C9-6846-A2D0-007FED4E7E4E}"/>
          </ac:spMkLst>
        </pc:spChg>
        <pc:grpChg chg="add del mod">
          <ac:chgData name="Bruna Piereck" userId="972f0d8fc00eb79e" providerId="LiveId" clId="{673D0F85-5A45-40F4-A4A7-E431ED0F1515}" dt="2023-03-22T11:15:07.340" v="208" actId="21"/>
          <ac:grpSpMkLst>
            <pc:docMk/>
            <pc:sldMk cId="1613247470" sldId="264"/>
            <ac:grpSpMk id="4" creationId="{7E817136-D1E3-41FF-3177-0691611650C0}"/>
          </ac:grpSpMkLst>
        </pc:grpChg>
        <pc:grpChg chg="add del mod">
          <ac:chgData name="Bruna Piereck" userId="972f0d8fc00eb79e" providerId="LiveId" clId="{673D0F85-5A45-40F4-A4A7-E431ED0F1515}" dt="2023-03-22T12:45:56.779" v="287" actId="21"/>
          <ac:grpSpMkLst>
            <pc:docMk/>
            <pc:sldMk cId="1613247470" sldId="264"/>
            <ac:grpSpMk id="11" creationId="{9AB5D6B2-3EC1-C257-8C6D-418097D92DA1}"/>
          </ac:grpSpMkLst>
        </pc:grpChg>
        <pc:grpChg chg="add mod">
          <ac:chgData name="Bruna Piereck" userId="972f0d8fc00eb79e" providerId="LiveId" clId="{673D0F85-5A45-40F4-A4A7-E431ED0F1515}" dt="2023-03-22T12:46:35.860" v="291" actId="1076"/>
          <ac:grpSpMkLst>
            <pc:docMk/>
            <pc:sldMk cId="1613247470" sldId="264"/>
            <ac:grpSpMk id="17" creationId="{71E2CA06-9E07-2989-F78D-43610ACB417E}"/>
          </ac:grpSpMkLst>
        </pc:grpChg>
        <pc:grpChg chg="add del mod">
          <ac:chgData name="Bruna Piereck" userId="972f0d8fc00eb79e" providerId="LiveId" clId="{673D0F85-5A45-40F4-A4A7-E431ED0F1515}" dt="2023-03-22T12:46:50.226" v="296" actId="21"/>
          <ac:grpSpMkLst>
            <pc:docMk/>
            <pc:sldMk cId="1613247470" sldId="264"/>
            <ac:grpSpMk id="23" creationId="{0233D28E-8393-9B47-5EE3-6B848A26B30A}"/>
          </ac:grpSpMkLst>
        </pc:grpChg>
        <pc:grpChg chg="add del mod">
          <ac:chgData name="Bruna Piereck" userId="972f0d8fc00eb79e" providerId="LiveId" clId="{673D0F85-5A45-40F4-A4A7-E431ED0F1515}" dt="2023-03-22T12:46:52.763" v="298" actId="21"/>
          <ac:grpSpMkLst>
            <pc:docMk/>
            <pc:sldMk cId="1613247470" sldId="264"/>
            <ac:grpSpMk id="27" creationId="{173B3560-5DA2-5E2B-EC97-C4EF778DD97B}"/>
          </ac:grpSpMkLst>
        </pc:grpChg>
        <pc:picChg chg="add mod">
          <ac:chgData name="Bruna Piereck" userId="972f0d8fc00eb79e" providerId="LiveId" clId="{673D0F85-5A45-40F4-A4A7-E431ED0F1515}" dt="2023-03-29T12:06:48.821" v="876" actId="1076"/>
          <ac:picMkLst>
            <pc:docMk/>
            <pc:sldMk cId="1613247470" sldId="264"/>
            <ac:picMk id="2" creationId="{0F22F031-220E-87B0-7804-E898FD8D1A92}"/>
          </ac:picMkLst>
        </pc:picChg>
        <pc:picChg chg="add del mod">
          <ac:chgData name="Bruna Piereck" userId="972f0d8fc00eb79e" providerId="LiveId" clId="{673D0F85-5A45-40F4-A4A7-E431ED0F1515}" dt="2023-03-22T11:15:07.340" v="208" actId="21"/>
          <ac:picMkLst>
            <pc:docMk/>
            <pc:sldMk cId="1613247470" sldId="264"/>
            <ac:picMk id="2" creationId="{1D749E60-1BC6-27E5-0451-6ADA34E722B7}"/>
          </ac:picMkLst>
        </pc:picChg>
        <pc:picChg chg="add del mod">
          <ac:chgData name="Bruna Piereck" userId="972f0d8fc00eb79e" providerId="LiveId" clId="{673D0F85-5A45-40F4-A4A7-E431ED0F1515}" dt="2023-03-29T12:06:27.948" v="872" actId="21"/>
          <ac:picMkLst>
            <pc:docMk/>
            <pc:sldMk cId="1613247470" sldId="264"/>
            <ac:picMk id="4" creationId="{F57C7600-A710-C588-7187-16B500AA3759}"/>
          </ac:picMkLst>
        </pc:picChg>
        <pc:picChg chg="add mod">
          <ac:chgData name="Bruna Piereck" userId="972f0d8fc00eb79e" providerId="LiveId" clId="{673D0F85-5A45-40F4-A4A7-E431ED0F1515}" dt="2023-03-29T12:06:48.821" v="876" actId="1076"/>
          <ac:picMkLst>
            <pc:docMk/>
            <pc:sldMk cId="1613247470" sldId="264"/>
            <ac:picMk id="5" creationId="{846493F7-D21E-69E6-50E8-FB0C2A2127F0}"/>
          </ac:picMkLst>
        </pc:picChg>
        <pc:picChg chg="add del mod">
          <ac:chgData name="Bruna Piereck" userId="972f0d8fc00eb79e" providerId="LiveId" clId="{673D0F85-5A45-40F4-A4A7-E431ED0F1515}" dt="2023-03-22T12:45:56.779" v="287" actId="21"/>
          <ac:picMkLst>
            <pc:docMk/>
            <pc:sldMk cId="1613247470" sldId="264"/>
            <ac:picMk id="10" creationId="{CAF744D7-A4FF-C9FF-F7E0-D0E1F80F2D95}"/>
          </ac:picMkLst>
        </pc:picChg>
        <pc:picChg chg="add mod">
          <ac:chgData name="Bruna Piereck" userId="972f0d8fc00eb79e" providerId="LiveId" clId="{673D0F85-5A45-40F4-A4A7-E431ED0F1515}" dt="2023-03-22T12:47:02.477" v="302" actId="1076"/>
          <ac:picMkLst>
            <pc:docMk/>
            <pc:sldMk cId="1613247470" sldId="264"/>
            <ac:picMk id="15" creationId="{9C8942E6-F4EC-7C6A-CD1A-149F1F62DD7A}"/>
          </ac:picMkLst>
        </pc:picChg>
        <pc:picChg chg="add mod">
          <ac:chgData name="Bruna Piereck" userId="972f0d8fc00eb79e" providerId="LiveId" clId="{673D0F85-5A45-40F4-A4A7-E431ED0F1515}" dt="2023-03-29T12:06:05.857" v="869" actId="1076"/>
          <ac:picMkLst>
            <pc:docMk/>
            <pc:sldMk cId="1613247470" sldId="264"/>
            <ac:picMk id="22" creationId="{ECBA3741-7433-A612-69BB-61637AD7A485}"/>
          </ac:picMkLst>
        </pc:picChg>
        <pc:picChg chg="add mod">
          <ac:chgData name="Bruna Piereck" userId="972f0d8fc00eb79e" providerId="LiveId" clId="{673D0F85-5A45-40F4-A4A7-E431ED0F1515}" dt="2023-03-29T12:06:05.857" v="869" actId="1076"/>
          <ac:picMkLst>
            <pc:docMk/>
            <pc:sldMk cId="1613247470" sldId="264"/>
            <ac:picMk id="31" creationId="{DC6C4ADE-70DD-6F59-FAFA-387CF3B7ECA0}"/>
          </ac:picMkLst>
        </pc:picChg>
        <pc:inkChg chg="add mod">
          <ac:chgData name="Bruna Piereck" userId="972f0d8fc00eb79e" providerId="LiveId" clId="{673D0F85-5A45-40F4-A4A7-E431ED0F1515}" dt="2023-03-29T12:06:48.821" v="876" actId="1076"/>
          <ac:inkMkLst>
            <pc:docMk/>
            <pc:sldMk cId="1613247470" sldId="264"/>
            <ac:inkMk id="3" creationId="{0319E497-EB7A-6893-FE45-CB06D357FAA5}"/>
          </ac:inkMkLst>
        </pc:inkChg>
        <pc:inkChg chg="mod">
          <ac:chgData name="Bruna Piereck" userId="972f0d8fc00eb79e" providerId="LiveId" clId="{673D0F85-5A45-40F4-A4A7-E431ED0F1515}" dt="2023-03-22T11:14:57.940" v="206"/>
          <ac:inkMkLst>
            <pc:docMk/>
            <pc:sldMk cId="1613247470" sldId="264"/>
            <ac:inkMk id="5" creationId="{4535BAD7-A288-090E-588A-BE16B0BA0CD1}"/>
          </ac:inkMkLst>
        </pc:inkChg>
        <pc:inkChg chg="mod">
          <ac:chgData name="Bruna Piereck" userId="972f0d8fc00eb79e" providerId="LiveId" clId="{673D0F85-5A45-40F4-A4A7-E431ED0F1515}" dt="2023-03-22T11:14:57.940" v="206"/>
          <ac:inkMkLst>
            <pc:docMk/>
            <pc:sldMk cId="1613247470" sldId="264"/>
            <ac:inkMk id="6" creationId="{AB2FC4BC-1973-8088-40F1-857B6B0ACAC0}"/>
          </ac:inkMkLst>
        </pc:inkChg>
        <pc:inkChg chg="mod">
          <ac:chgData name="Bruna Piereck" userId="972f0d8fc00eb79e" providerId="LiveId" clId="{673D0F85-5A45-40F4-A4A7-E431ED0F1515}" dt="2023-03-22T11:14:57.940" v="206"/>
          <ac:inkMkLst>
            <pc:docMk/>
            <pc:sldMk cId="1613247470" sldId="264"/>
            <ac:inkMk id="7" creationId="{A69FBC03-6A57-94D4-741A-BEA0C35EC6E3}"/>
          </ac:inkMkLst>
        </pc:inkChg>
        <pc:inkChg chg="add del mod">
          <ac:chgData name="Bruna Piereck" userId="972f0d8fc00eb79e" providerId="LiveId" clId="{673D0F85-5A45-40F4-A4A7-E431ED0F1515}" dt="2023-03-22T11:15:07.340" v="208" actId="21"/>
          <ac:inkMkLst>
            <pc:docMk/>
            <pc:sldMk cId="1613247470" sldId="264"/>
            <ac:inkMk id="8" creationId="{830F796F-5B70-35D0-585F-7DE88750D7DE}"/>
          </ac:inkMkLst>
        </pc:inkChg>
        <pc:inkChg chg="mod">
          <ac:chgData name="Bruna Piereck" userId="972f0d8fc00eb79e" providerId="LiveId" clId="{673D0F85-5A45-40F4-A4A7-E431ED0F1515}" dt="2023-03-22T12:41:39.230" v="276"/>
          <ac:inkMkLst>
            <pc:docMk/>
            <pc:sldMk cId="1613247470" sldId="264"/>
            <ac:inkMk id="12" creationId="{6A70A287-6970-B7A4-B2C5-90EE0E3C9103}"/>
          </ac:inkMkLst>
        </pc:inkChg>
        <pc:inkChg chg="mod">
          <ac:chgData name="Bruna Piereck" userId="972f0d8fc00eb79e" providerId="LiveId" clId="{673D0F85-5A45-40F4-A4A7-E431ED0F1515}" dt="2023-03-22T12:41:39.230" v="276"/>
          <ac:inkMkLst>
            <pc:docMk/>
            <pc:sldMk cId="1613247470" sldId="264"/>
            <ac:inkMk id="13" creationId="{1ACDED7A-FAAC-509E-8D94-4A4003189951}"/>
          </ac:inkMkLst>
        </pc:inkChg>
        <pc:inkChg chg="mod">
          <ac:chgData name="Bruna Piereck" userId="972f0d8fc00eb79e" providerId="LiveId" clId="{673D0F85-5A45-40F4-A4A7-E431ED0F1515}" dt="2023-03-22T12:41:39.230" v="276"/>
          <ac:inkMkLst>
            <pc:docMk/>
            <pc:sldMk cId="1613247470" sldId="264"/>
            <ac:inkMk id="14" creationId="{62B72062-C35A-0EE9-2390-F518524E0A8F}"/>
          </ac:inkMkLst>
        </pc:inkChg>
        <pc:inkChg chg="mod">
          <ac:chgData name="Bruna Piereck" userId="972f0d8fc00eb79e" providerId="LiveId" clId="{673D0F85-5A45-40F4-A4A7-E431ED0F1515}" dt="2023-03-22T12:45:30.011" v="281"/>
          <ac:inkMkLst>
            <pc:docMk/>
            <pc:sldMk cId="1613247470" sldId="264"/>
            <ac:inkMk id="18" creationId="{8938CF95-7845-6407-7678-D4A3BDDFD2B0}"/>
          </ac:inkMkLst>
        </pc:inkChg>
        <pc:inkChg chg="mod">
          <ac:chgData name="Bruna Piereck" userId="972f0d8fc00eb79e" providerId="LiveId" clId="{673D0F85-5A45-40F4-A4A7-E431ED0F1515}" dt="2023-03-22T12:45:30.011" v="281"/>
          <ac:inkMkLst>
            <pc:docMk/>
            <pc:sldMk cId="1613247470" sldId="264"/>
            <ac:inkMk id="19" creationId="{AE8C840B-D71E-B070-377B-8EEA228C3C07}"/>
          </ac:inkMkLst>
        </pc:inkChg>
        <pc:inkChg chg="mod">
          <ac:chgData name="Bruna Piereck" userId="972f0d8fc00eb79e" providerId="LiveId" clId="{673D0F85-5A45-40F4-A4A7-E431ED0F1515}" dt="2023-03-22T12:45:30.011" v="281"/>
          <ac:inkMkLst>
            <pc:docMk/>
            <pc:sldMk cId="1613247470" sldId="264"/>
            <ac:inkMk id="20" creationId="{10AEBADB-478D-A987-AF9F-467AC3B611FA}"/>
          </ac:inkMkLst>
        </pc:inkChg>
        <pc:inkChg chg="add mod">
          <ac:chgData name="Bruna Piereck" userId="972f0d8fc00eb79e" providerId="LiveId" clId="{673D0F85-5A45-40F4-A4A7-E431ED0F1515}" dt="2023-03-22T12:46:35.860" v="291" actId="1076"/>
          <ac:inkMkLst>
            <pc:docMk/>
            <pc:sldMk cId="1613247470" sldId="264"/>
            <ac:inkMk id="21" creationId="{C41D8E43-3EBA-9CA1-C50B-BE3B2452B209}"/>
          </ac:inkMkLst>
        </pc:inkChg>
        <pc:inkChg chg="mod">
          <ac:chgData name="Bruna Piereck" userId="972f0d8fc00eb79e" providerId="LiveId" clId="{673D0F85-5A45-40F4-A4A7-E431ED0F1515}" dt="2023-03-22T12:45:57.267" v="288"/>
          <ac:inkMkLst>
            <pc:docMk/>
            <pc:sldMk cId="1613247470" sldId="264"/>
            <ac:inkMk id="24" creationId="{DC3D35C8-A515-8BC1-7B4A-9DACA7C84FB0}"/>
          </ac:inkMkLst>
        </pc:inkChg>
        <pc:inkChg chg="mod">
          <ac:chgData name="Bruna Piereck" userId="972f0d8fc00eb79e" providerId="LiveId" clId="{673D0F85-5A45-40F4-A4A7-E431ED0F1515}" dt="2023-03-22T12:45:57.267" v="288"/>
          <ac:inkMkLst>
            <pc:docMk/>
            <pc:sldMk cId="1613247470" sldId="264"/>
            <ac:inkMk id="25" creationId="{342910A7-9222-C84A-A799-915596CDE7FF}"/>
          </ac:inkMkLst>
        </pc:inkChg>
        <pc:inkChg chg="mod">
          <ac:chgData name="Bruna Piereck" userId="972f0d8fc00eb79e" providerId="LiveId" clId="{673D0F85-5A45-40F4-A4A7-E431ED0F1515}" dt="2023-03-22T12:45:57.267" v="288"/>
          <ac:inkMkLst>
            <pc:docMk/>
            <pc:sldMk cId="1613247470" sldId="264"/>
            <ac:inkMk id="26" creationId="{0EED9C7B-A533-79D2-E98E-0FBBA6B53047}"/>
          </ac:inkMkLst>
        </pc:inkChg>
        <pc:inkChg chg="mod">
          <ac:chgData name="Bruna Piereck" userId="972f0d8fc00eb79e" providerId="LiveId" clId="{673D0F85-5A45-40F4-A4A7-E431ED0F1515}" dt="2023-03-22T12:46:50.513" v="297"/>
          <ac:inkMkLst>
            <pc:docMk/>
            <pc:sldMk cId="1613247470" sldId="264"/>
            <ac:inkMk id="28" creationId="{3F567511-E80A-1EFA-117A-C1B9F0CAFE65}"/>
          </ac:inkMkLst>
        </pc:inkChg>
        <pc:inkChg chg="mod">
          <ac:chgData name="Bruna Piereck" userId="972f0d8fc00eb79e" providerId="LiveId" clId="{673D0F85-5A45-40F4-A4A7-E431ED0F1515}" dt="2023-03-22T12:46:50.513" v="297"/>
          <ac:inkMkLst>
            <pc:docMk/>
            <pc:sldMk cId="1613247470" sldId="264"/>
            <ac:inkMk id="29" creationId="{06A7610E-A9C4-C25D-B5DB-6378ED46C254}"/>
          </ac:inkMkLst>
        </pc:inkChg>
        <pc:inkChg chg="mod">
          <ac:chgData name="Bruna Piereck" userId="972f0d8fc00eb79e" providerId="LiveId" clId="{673D0F85-5A45-40F4-A4A7-E431ED0F1515}" dt="2023-03-22T12:46:50.513" v="297"/>
          <ac:inkMkLst>
            <pc:docMk/>
            <pc:sldMk cId="1613247470" sldId="264"/>
            <ac:inkMk id="30" creationId="{DC912D63-6651-77A9-7A67-EFC2CCB5E3A1}"/>
          </ac:inkMkLst>
        </pc:inkChg>
      </pc:sldChg>
      <pc:sldChg chg="addSp delSp modSp new mod">
        <pc:chgData name="Bruna Piereck" userId="972f0d8fc00eb79e" providerId="LiveId" clId="{673D0F85-5A45-40F4-A4A7-E431ED0F1515}" dt="2023-03-22T13:04:17.657" v="334" actId="1076"/>
        <pc:sldMkLst>
          <pc:docMk/>
          <pc:sldMk cId="875100447" sldId="265"/>
        </pc:sldMkLst>
        <pc:grpChg chg="add del mod">
          <ac:chgData name="Bruna Piereck" userId="972f0d8fc00eb79e" providerId="LiveId" clId="{673D0F85-5A45-40F4-A4A7-E431ED0F1515}" dt="2023-03-22T13:03:35.050" v="320" actId="21"/>
          <ac:grpSpMkLst>
            <pc:docMk/>
            <pc:sldMk cId="875100447" sldId="265"/>
            <ac:grpSpMk id="6" creationId="{9756DBE0-101F-74B7-3038-96E31B987CD2}"/>
          </ac:grpSpMkLst>
        </pc:grpChg>
        <pc:picChg chg="add mod">
          <ac:chgData name="Bruna Piereck" userId="972f0d8fc00eb79e" providerId="LiveId" clId="{673D0F85-5A45-40F4-A4A7-E431ED0F1515}" dt="2023-03-22T13:03:09.173" v="314" actId="1076"/>
          <ac:picMkLst>
            <pc:docMk/>
            <pc:sldMk cId="875100447" sldId="265"/>
            <ac:picMk id="3" creationId="{193E5960-32E1-E75C-4737-25F00585CC3D}"/>
          </ac:picMkLst>
        </pc:picChg>
        <pc:picChg chg="add mod">
          <ac:chgData name="Bruna Piereck" userId="972f0d8fc00eb79e" providerId="LiveId" clId="{673D0F85-5A45-40F4-A4A7-E431ED0F1515}" dt="2023-03-22T13:04:10.499" v="332" actId="1076"/>
          <ac:picMkLst>
            <pc:docMk/>
            <pc:sldMk cId="875100447" sldId="265"/>
            <ac:picMk id="5" creationId="{9B3274A3-C896-DC41-B6D9-0B7126E640D6}"/>
          </ac:picMkLst>
        </pc:picChg>
        <pc:picChg chg="add mod">
          <ac:chgData name="Bruna Piereck" userId="972f0d8fc00eb79e" providerId="LiveId" clId="{673D0F85-5A45-40F4-A4A7-E431ED0F1515}" dt="2023-03-22T13:04:17.657" v="334" actId="1076"/>
          <ac:picMkLst>
            <pc:docMk/>
            <pc:sldMk cId="875100447" sldId="265"/>
            <ac:picMk id="11" creationId="{C9B2F3EF-50AD-E887-74BB-0A211BD9639F}"/>
          </ac:picMkLst>
        </pc:picChg>
        <pc:inkChg chg="mod">
          <ac:chgData name="Bruna Piereck" userId="972f0d8fc00eb79e" providerId="LiveId" clId="{673D0F85-5A45-40F4-A4A7-E431ED0F1515}" dt="2023-03-22T13:03:28.816" v="318"/>
          <ac:inkMkLst>
            <pc:docMk/>
            <pc:sldMk cId="875100447" sldId="265"/>
            <ac:inkMk id="7" creationId="{1FE5D863-A3B4-814A-CBBB-70BBDE94551F}"/>
          </ac:inkMkLst>
        </pc:inkChg>
        <pc:inkChg chg="mod">
          <ac:chgData name="Bruna Piereck" userId="972f0d8fc00eb79e" providerId="LiveId" clId="{673D0F85-5A45-40F4-A4A7-E431ED0F1515}" dt="2023-03-22T13:03:28.816" v="318"/>
          <ac:inkMkLst>
            <pc:docMk/>
            <pc:sldMk cId="875100447" sldId="265"/>
            <ac:inkMk id="8" creationId="{607CAF1F-FF7A-9938-5935-D35190D3D859}"/>
          </ac:inkMkLst>
        </pc:inkChg>
        <pc:inkChg chg="mod">
          <ac:chgData name="Bruna Piereck" userId="972f0d8fc00eb79e" providerId="LiveId" clId="{673D0F85-5A45-40F4-A4A7-E431ED0F1515}" dt="2023-03-22T13:03:28.816" v="318"/>
          <ac:inkMkLst>
            <pc:docMk/>
            <pc:sldMk cId="875100447" sldId="265"/>
            <ac:inkMk id="9" creationId="{B7E9EFFD-ECFB-4E12-172B-E7B948E751ED}"/>
          </ac:inkMkLst>
        </pc:inkChg>
        <pc:inkChg chg="add mod">
          <ac:chgData name="Bruna Piereck" userId="972f0d8fc00eb79e" providerId="LiveId" clId="{673D0F85-5A45-40F4-A4A7-E431ED0F1515}" dt="2023-03-22T13:04:10.499" v="332" actId="1076"/>
          <ac:inkMkLst>
            <pc:docMk/>
            <pc:sldMk cId="875100447" sldId="265"/>
            <ac:inkMk id="10" creationId="{EDA6B018-B8A1-7934-C833-D9CAF1FC8410}"/>
          </ac:inkMkLst>
        </pc:inkChg>
      </pc:sldChg>
      <pc:sldChg chg="addSp delSp modSp new mod">
        <pc:chgData name="Bruna Piereck" userId="972f0d8fc00eb79e" providerId="LiveId" clId="{673D0F85-5A45-40F4-A4A7-E431ED0F1515}" dt="2023-03-29T12:08:59.485" v="894" actId="21"/>
        <pc:sldMkLst>
          <pc:docMk/>
          <pc:sldMk cId="926124593" sldId="266"/>
        </pc:sldMkLst>
        <pc:spChg chg="add del mod">
          <ac:chgData name="Bruna Piereck" userId="972f0d8fc00eb79e" providerId="LiveId" clId="{673D0F85-5A45-40F4-A4A7-E431ED0F1515}" dt="2023-03-22T13:09:58.473" v="379" actId="21"/>
          <ac:spMkLst>
            <pc:docMk/>
            <pc:sldMk cId="926124593" sldId="266"/>
            <ac:spMk id="10" creationId="{A1647E77-A176-916E-3EDF-E53D4157184F}"/>
          </ac:spMkLst>
        </pc:spChg>
        <pc:spChg chg="add mod">
          <ac:chgData name="Bruna Piereck" userId="972f0d8fc00eb79e" providerId="LiveId" clId="{673D0F85-5A45-40F4-A4A7-E431ED0F1515}" dt="2023-03-22T13:10:39.368" v="399" actId="1076"/>
          <ac:spMkLst>
            <pc:docMk/>
            <pc:sldMk cId="926124593" sldId="266"/>
            <ac:spMk id="11" creationId="{E0B1D09F-A6E9-9671-4E50-6B02CC5460B2}"/>
          </ac:spMkLst>
        </pc:spChg>
        <pc:spChg chg="add del mod">
          <ac:chgData name="Bruna Piereck" userId="972f0d8fc00eb79e" providerId="LiveId" clId="{673D0F85-5A45-40F4-A4A7-E431ED0F1515}" dt="2023-03-22T13:10:21.997" v="396" actId="478"/>
          <ac:spMkLst>
            <pc:docMk/>
            <pc:sldMk cId="926124593" sldId="266"/>
            <ac:spMk id="12" creationId="{F68C9061-FE82-444B-C17E-37EF0CE54D36}"/>
          </ac:spMkLst>
        </pc:spChg>
        <pc:grpChg chg="add del mod">
          <ac:chgData name="Bruna Piereck" userId="972f0d8fc00eb79e" providerId="LiveId" clId="{673D0F85-5A45-40F4-A4A7-E431ED0F1515}" dt="2023-03-22T13:11:07.540" v="419" actId="21"/>
          <ac:grpSpMkLst>
            <pc:docMk/>
            <pc:sldMk cId="926124593" sldId="266"/>
            <ac:grpSpMk id="4" creationId="{5285C0E6-47C9-EDCE-3C5B-5BECA86C8799}"/>
          </ac:grpSpMkLst>
        </pc:grpChg>
        <pc:picChg chg="add del mod">
          <ac:chgData name="Bruna Piereck" userId="972f0d8fc00eb79e" providerId="LiveId" clId="{673D0F85-5A45-40F4-A4A7-E431ED0F1515}" dt="2023-03-29T12:08:59.485" v="894" actId="21"/>
          <ac:picMkLst>
            <pc:docMk/>
            <pc:sldMk cId="926124593" sldId="266"/>
            <ac:picMk id="2" creationId="{76D2B643-26DC-1B36-84D8-E6DAF90B400A}"/>
          </ac:picMkLst>
        </pc:picChg>
        <pc:picChg chg="add mod modCrop">
          <ac:chgData name="Bruna Piereck" userId="972f0d8fc00eb79e" providerId="LiveId" clId="{673D0F85-5A45-40F4-A4A7-E431ED0F1515}" dt="2023-03-22T13:08:28.156" v="340" actId="732"/>
          <ac:picMkLst>
            <pc:docMk/>
            <pc:sldMk cId="926124593" sldId="266"/>
            <ac:picMk id="3" creationId="{27E13D0B-FB98-6897-57D7-40BA86F6081D}"/>
          </ac:picMkLst>
        </pc:picChg>
        <pc:picChg chg="add del mod">
          <ac:chgData name="Bruna Piereck" userId="972f0d8fc00eb79e" providerId="LiveId" clId="{673D0F85-5A45-40F4-A4A7-E431ED0F1515}" dt="2023-03-29T12:08:59.485" v="894" actId="21"/>
          <ac:picMkLst>
            <pc:docMk/>
            <pc:sldMk cId="926124593" sldId="266"/>
            <ac:picMk id="4" creationId="{51ADD49D-F22B-62F9-AE9E-C4966F653FA5}"/>
          </ac:picMkLst>
        </pc:picChg>
        <pc:picChg chg="add mod modCrop">
          <ac:chgData name="Bruna Piereck" userId="972f0d8fc00eb79e" providerId="LiveId" clId="{673D0F85-5A45-40F4-A4A7-E431ED0F1515}" dt="2023-03-22T13:09:17.362" v="351" actId="14100"/>
          <ac:picMkLst>
            <pc:docMk/>
            <pc:sldMk cId="926124593" sldId="266"/>
            <ac:picMk id="9" creationId="{06BD90E9-54D4-291F-052A-CD473F2FEF7C}"/>
          </ac:picMkLst>
        </pc:picChg>
        <pc:picChg chg="add mod modCrop">
          <ac:chgData name="Bruna Piereck" userId="972f0d8fc00eb79e" providerId="LiveId" clId="{673D0F85-5A45-40F4-A4A7-E431ED0F1515}" dt="2023-03-22T13:11:29.760" v="428" actId="1076"/>
          <ac:picMkLst>
            <pc:docMk/>
            <pc:sldMk cId="926124593" sldId="266"/>
            <ac:picMk id="14" creationId="{B1CBD4CD-CF0C-EA18-2B03-AF27E46E24A9}"/>
          </ac:picMkLst>
        </pc:picChg>
        <pc:inkChg chg="mod">
          <ac:chgData name="Bruna Piereck" userId="972f0d8fc00eb79e" providerId="LiveId" clId="{673D0F85-5A45-40F4-A4A7-E431ED0F1515}" dt="2023-03-22T13:08:36.031" v="341"/>
          <ac:inkMkLst>
            <pc:docMk/>
            <pc:sldMk cId="926124593" sldId="266"/>
            <ac:inkMk id="5" creationId="{C1AA84C9-FA05-ABA3-6E73-2BECDF74B215}"/>
          </ac:inkMkLst>
        </pc:inkChg>
        <pc:inkChg chg="mod">
          <ac:chgData name="Bruna Piereck" userId="972f0d8fc00eb79e" providerId="LiveId" clId="{673D0F85-5A45-40F4-A4A7-E431ED0F1515}" dt="2023-03-22T13:08:36.031" v="341"/>
          <ac:inkMkLst>
            <pc:docMk/>
            <pc:sldMk cId="926124593" sldId="266"/>
            <ac:inkMk id="6" creationId="{A1F5332C-4C93-7FBF-42F0-2A5AE2AB12F1}"/>
          </ac:inkMkLst>
        </pc:inkChg>
        <pc:inkChg chg="mod">
          <ac:chgData name="Bruna Piereck" userId="972f0d8fc00eb79e" providerId="LiveId" clId="{673D0F85-5A45-40F4-A4A7-E431ED0F1515}" dt="2023-03-22T13:08:36.031" v="341"/>
          <ac:inkMkLst>
            <pc:docMk/>
            <pc:sldMk cId="926124593" sldId="266"/>
            <ac:inkMk id="7" creationId="{E07D1921-6EF1-4A37-87E3-0252D5D890F3}"/>
          </ac:inkMkLst>
        </pc:inkChg>
        <pc:inkChg chg="add del mod">
          <ac:chgData name="Bruna Piereck" userId="972f0d8fc00eb79e" providerId="LiveId" clId="{673D0F85-5A45-40F4-A4A7-E431ED0F1515}" dt="2023-03-22T13:10:46.940" v="401" actId="21"/>
          <ac:inkMkLst>
            <pc:docMk/>
            <pc:sldMk cId="926124593" sldId="266"/>
            <ac:inkMk id="8" creationId="{731518C2-D18A-133D-0907-8EEC02788265}"/>
          </ac:inkMkLst>
        </pc:inkChg>
        <pc:inkChg chg="add mod">
          <ac:chgData name="Bruna Piereck" userId="972f0d8fc00eb79e" providerId="LiveId" clId="{673D0F85-5A45-40F4-A4A7-E431ED0F1515}" dt="2023-03-22T13:11:00.408" v="417" actId="1035"/>
          <ac:inkMkLst>
            <pc:docMk/>
            <pc:sldMk cId="926124593" sldId="266"/>
            <ac:inkMk id="13" creationId="{DD3FC514-7164-D90B-10A7-675A9022B7CE}"/>
          </ac:inkMkLst>
        </pc:inkChg>
      </pc:sldChg>
      <pc:sldChg chg="addSp delSp modSp new mod">
        <pc:chgData name="Bruna Piereck" userId="972f0d8fc00eb79e" providerId="LiveId" clId="{673D0F85-5A45-40F4-A4A7-E431ED0F1515}" dt="2023-04-05T08:42:58.845" v="2004" actId="165"/>
        <pc:sldMkLst>
          <pc:docMk/>
          <pc:sldMk cId="3153387970" sldId="267"/>
        </pc:sldMkLst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4" creationId="{4D182976-39A6-26C4-0C7B-C75FD69290A3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5" creationId="{4B396D9B-26B3-2E8E-20F9-1AA1AA40B8A3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6" creationId="{ADC4B59A-FCB0-E5E9-051B-1005C9C19E67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7" creationId="{5E8BF2EC-8069-9A00-F9C2-4B40B7297709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8" creationId="{B62DD9BA-E778-3179-2762-4F4267ADD6EC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13" creationId="{FF3DBC81-2867-CFCD-F0DC-67E058F49FE6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23" creationId="{63AFFA14-B95B-81D4-BB06-3ADE76931631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29" creationId="{B3D94017-FBB5-963D-41E9-92A5960C7714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34" creationId="{280B956F-8C85-1F72-6026-55ABDFEDE9FC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40" creationId="{ECE6586E-AE5E-6F6F-2426-74BA9F3C5886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41" creationId="{5BC14502-B9F0-7751-0DFA-5E044AA08931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42" creationId="{716B3795-0BD3-675F-CAD1-6291CEB55A4C}"/>
          </ac:spMkLst>
        </pc:spChg>
        <pc:spChg chg="add del mod">
          <ac:chgData name="Bruna Piereck" userId="972f0d8fc00eb79e" providerId="LiveId" clId="{673D0F85-5A45-40F4-A4A7-E431ED0F1515}" dt="2023-03-23T15:17:11.985" v="850" actId="21"/>
          <ac:spMkLst>
            <pc:docMk/>
            <pc:sldMk cId="3153387970" sldId="267"/>
            <ac:spMk id="43" creationId="{3EA13E48-4D9F-353C-F291-21CFF36AD97F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44" creationId="{3E1625EC-3227-5E16-DEF4-58783F99A55B}"/>
          </ac:spMkLst>
        </pc:spChg>
        <pc:spChg chg="add del mod">
          <ac:chgData name="Bruna Piereck" userId="972f0d8fc00eb79e" providerId="LiveId" clId="{673D0F85-5A45-40F4-A4A7-E431ED0F1515}" dt="2023-03-23T15:17:23.436" v="855" actId="21"/>
          <ac:spMkLst>
            <pc:docMk/>
            <pc:sldMk cId="3153387970" sldId="267"/>
            <ac:spMk id="45" creationId="{8E1C3346-C0AA-70DB-50B0-ACA474ABC80D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47" creationId="{4B8B7F30-90C6-47A9-FB9A-74A92D601984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48" creationId="{F409EA3F-7F5B-9F11-62B1-657B8C36290A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50" creationId="{CE19305C-F987-F891-0203-FC6926D5C9B6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51" creationId="{2B5D16E3-1442-C762-C004-51ADD17F2620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53" creationId="{8ED79D3B-1AA3-BA90-0EA5-77D1AD61DBD1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54" creationId="{5089E4EF-D85D-9D91-DAE2-1166600E8BF6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56" creationId="{EEBBDA7B-6AD0-0DF2-9F04-1FDD3D3276F8}"/>
          </ac:spMkLst>
        </pc:spChg>
        <pc:grpChg chg="add del mod">
          <ac:chgData name="Bruna Piereck" userId="972f0d8fc00eb79e" providerId="LiveId" clId="{673D0F85-5A45-40F4-A4A7-E431ED0F1515}" dt="2023-03-23T15:01:24.022" v="559" actId="21"/>
          <ac:grpSpMkLst>
            <pc:docMk/>
            <pc:sldMk cId="3153387970" sldId="267"/>
            <ac:grpSpMk id="14" creationId="{40E55C66-D5F5-EA11-81BF-CCF0F2B75949}"/>
          </ac:grpSpMkLst>
        </pc:grpChg>
        <pc:grpChg chg="add del mod">
          <ac:chgData name="Bruna Piereck" userId="972f0d8fc00eb79e" providerId="LiveId" clId="{673D0F85-5A45-40F4-A4A7-E431ED0F1515}" dt="2023-04-05T08:42:58.845" v="2004" actId="165"/>
          <ac:grpSpMkLst>
            <pc:docMk/>
            <pc:sldMk cId="3153387970" sldId="267"/>
            <ac:grpSpMk id="57" creationId="{FE92CA34-B183-A5AA-09AC-C3F44A9CEB9C}"/>
          </ac:grpSpMkLst>
        </pc:grp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3" creationId="{1F1B7E77-2755-2E5C-3814-D7FA6897600D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10" creationId="{A8658414-BD5D-A809-AB2C-3AEEB947CEA1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12" creationId="{FE73D34D-3827-9282-68A7-D26E743BE3F8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18" creationId="{AF5BD531-74E1-E969-C29B-BD31357E6594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19" creationId="{4124B761-B2DB-555C-7739-32D1C6B944C8}"/>
          </ac:picMkLst>
        </pc:picChg>
        <pc:picChg chg="add mod topLvl modCrop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21" creationId="{481ADCEB-36D7-BDD7-1900-CDA472504736}"/>
          </ac:picMkLst>
        </pc:picChg>
        <pc:picChg chg="add del mod modCrop">
          <ac:chgData name="Bruna Piereck" userId="972f0d8fc00eb79e" providerId="LiveId" clId="{673D0F85-5A45-40F4-A4A7-E431ED0F1515}" dt="2023-03-23T15:07:33.926" v="651" actId="478"/>
          <ac:picMkLst>
            <pc:docMk/>
            <pc:sldMk cId="3153387970" sldId="267"/>
            <ac:picMk id="22" creationId="{417A1F99-ED6F-86AE-183A-9FDA9B918C80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25" creationId="{EF165749-255D-2C23-7A01-9176915B3ACE}"/>
          </ac:picMkLst>
        </pc:picChg>
        <pc:picChg chg="add mod topLvl modCrop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26" creationId="{E21CC681-30C0-7519-ADBC-14343D3B8DFB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27" creationId="{A8DAAA2E-8E11-CA5E-E999-FBFAF9C87136}"/>
          </ac:picMkLst>
        </pc:picChg>
        <pc:picChg chg="add del mod modCrop">
          <ac:chgData name="Bruna Piereck" userId="972f0d8fc00eb79e" providerId="LiveId" clId="{673D0F85-5A45-40F4-A4A7-E431ED0F1515}" dt="2023-03-23T15:11:07.086" v="780" actId="478"/>
          <ac:picMkLst>
            <pc:docMk/>
            <pc:sldMk cId="3153387970" sldId="267"/>
            <ac:picMk id="28" creationId="{760C51CC-4786-8F9F-4650-480E6FC19F0A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30" creationId="{301CA4AB-0651-5506-6EDF-F0F14529DFA3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31" creationId="{D268F00A-B6A0-49E9-D3EB-36D11A687F52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32" creationId="{9BA0BFD1-090B-ADEC-A367-133167BE80C9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33" creationId="{B2CE4724-80F2-412F-9EAB-2F2B20593BD5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35" creationId="{0EB94ECA-4C23-791E-0F61-BF46561B5FB8}"/>
          </ac:picMkLst>
        </pc:picChg>
        <pc:picChg chg="add del mod">
          <ac:chgData name="Bruna Piereck" userId="972f0d8fc00eb79e" providerId="LiveId" clId="{673D0F85-5A45-40F4-A4A7-E431ED0F1515}" dt="2023-03-23T15:09:24.514" v="737" actId="478"/>
          <ac:picMkLst>
            <pc:docMk/>
            <pc:sldMk cId="3153387970" sldId="267"/>
            <ac:picMk id="36" creationId="{F4F532D5-CF16-1CC0-CB15-DEA93E054D07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37" creationId="{25913382-2BDB-D855-59A1-9FB7297ADE70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38" creationId="{1E225900-68A2-F541-E025-8CE0646F488B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39" creationId="{0C472F5A-B39D-DEFA-09A1-A5E3741F91A5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46" creationId="{E09A0546-1A93-4F50-E187-97CFA4AAB6DE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49" creationId="{094E20CD-4774-E3A0-1140-A5D9A3C0A316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52" creationId="{C9F82BF7-07A3-F5F2-B1B0-F3DF4F28D7D2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55" creationId="{4DA1D6BB-5F91-ABEC-484A-FCB05B14A868}"/>
          </ac:picMkLst>
        </pc:picChg>
        <pc:picChg chg="add del">
          <ac:chgData name="Bruna Piereck" userId="972f0d8fc00eb79e" providerId="LiveId" clId="{673D0F85-5A45-40F4-A4A7-E431ED0F1515}" dt="2023-03-23T13:38:04.886" v="431" actId="478"/>
          <ac:picMkLst>
            <pc:docMk/>
            <pc:sldMk cId="3153387970" sldId="267"/>
            <ac:picMk id="1026" creationId="{F7DCFE52-93F3-6A8C-0795-E08BDFBA30BB}"/>
          </ac:picMkLst>
        </pc:picChg>
        <pc:picChg chg="add mod">
          <ac:chgData name="Bruna Piereck" userId="972f0d8fc00eb79e" providerId="LiveId" clId="{673D0F85-5A45-40F4-A4A7-E431ED0F1515}" dt="2023-03-29T12:08:20.249" v="886" actId="1076"/>
          <ac:picMkLst>
            <pc:docMk/>
            <pc:sldMk cId="3153387970" sldId="267"/>
            <ac:picMk id="1026" creationId="{FF3D6255-A06D-E888-1B61-8699868CBC3A}"/>
          </ac:picMkLst>
        </pc:picChg>
        <pc:picChg chg="add del">
          <ac:chgData name="Bruna Piereck" userId="972f0d8fc00eb79e" providerId="LiveId" clId="{673D0F85-5A45-40F4-A4A7-E431ED0F1515}" dt="2023-03-23T13:38:15.958" v="433" actId="478"/>
          <ac:picMkLst>
            <pc:docMk/>
            <pc:sldMk cId="3153387970" sldId="267"/>
            <ac:picMk id="1028" creationId="{0A6DBC25-ABD9-D46B-25DD-4C2BE19C562B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1030" creationId="{77ED0388-3EFE-F5EC-1E17-EBE6FB2526BB}"/>
          </ac:picMkLst>
        </pc:picChg>
        <pc:inkChg chg="mod">
          <ac:chgData name="Bruna Piereck" userId="972f0d8fc00eb79e" providerId="LiveId" clId="{673D0F85-5A45-40F4-A4A7-E431ED0F1515}" dt="2023-03-23T15:01:22.341" v="558"/>
          <ac:inkMkLst>
            <pc:docMk/>
            <pc:sldMk cId="3153387970" sldId="267"/>
            <ac:inkMk id="15" creationId="{36B3ACF8-119D-6571-C763-48DFE6DEE2D8}"/>
          </ac:inkMkLst>
        </pc:inkChg>
        <pc:inkChg chg="mod">
          <ac:chgData name="Bruna Piereck" userId="972f0d8fc00eb79e" providerId="LiveId" clId="{673D0F85-5A45-40F4-A4A7-E431ED0F1515}" dt="2023-03-23T15:01:22.341" v="558"/>
          <ac:inkMkLst>
            <pc:docMk/>
            <pc:sldMk cId="3153387970" sldId="267"/>
            <ac:inkMk id="16" creationId="{F44AD1F8-3DA4-E948-5BD6-66AB0B1A5A30}"/>
          </ac:inkMkLst>
        </pc:inkChg>
        <pc:inkChg chg="mod">
          <ac:chgData name="Bruna Piereck" userId="972f0d8fc00eb79e" providerId="LiveId" clId="{673D0F85-5A45-40F4-A4A7-E431ED0F1515}" dt="2023-03-23T15:01:22.341" v="558"/>
          <ac:inkMkLst>
            <pc:docMk/>
            <pc:sldMk cId="3153387970" sldId="267"/>
            <ac:inkMk id="17" creationId="{249BFC84-D9B0-3C8B-DF9F-D1F7F0151BA0}"/>
          </ac:inkMkLst>
        </pc:inkChg>
      </pc:sldChg>
      <pc:sldChg chg="addSp delSp modSp new mod">
        <pc:chgData name="Bruna Piereck" userId="972f0d8fc00eb79e" providerId="LiveId" clId="{673D0F85-5A45-40F4-A4A7-E431ED0F1515}" dt="2023-03-29T14:51:51.138" v="1780" actId="1076"/>
        <pc:sldMkLst>
          <pc:docMk/>
          <pc:sldMk cId="2006978060" sldId="268"/>
        </pc:sldMkLst>
        <pc:spChg chg="mod topLvl">
          <ac:chgData name="Bruna Piereck" userId="972f0d8fc00eb79e" providerId="LiveId" clId="{673D0F85-5A45-40F4-A4A7-E431ED0F1515}" dt="2023-03-29T14:02:06.301" v="1346" actId="1076"/>
          <ac:spMkLst>
            <pc:docMk/>
            <pc:sldMk cId="2006978060" sldId="268"/>
            <ac:spMk id="5" creationId="{C0DF726D-922E-7516-752D-AF40FF0F6723}"/>
          </ac:spMkLst>
        </pc:spChg>
        <pc:spChg chg="mod topLvl">
          <ac:chgData name="Bruna Piereck" userId="972f0d8fc00eb79e" providerId="LiveId" clId="{673D0F85-5A45-40F4-A4A7-E431ED0F1515}" dt="2023-03-29T14:49:35.035" v="1755" actId="207"/>
          <ac:spMkLst>
            <pc:docMk/>
            <pc:sldMk cId="2006978060" sldId="268"/>
            <ac:spMk id="6" creationId="{DC332C82-1650-4EDA-1802-ED826EC9EDBE}"/>
          </ac:spMkLst>
        </pc:spChg>
        <pc:spChg chg="mod topLvl">
          <ac:chgData name="Bruna Piereck" userId="972f0d8fc00eb79e" providerId="LiveId" clId="{673D0F85-5A45-40F4-A4A7-E431ED0F1515}" dt="2023-03-29T14:02:06.301" v="1346" actId="1076"/>
          <ac:spMkLst>
            <pc:docMk/>
            <pc:sldMk cId="2006978060" sldId="268"/>
            <ac:spMk id="7" creationId="{6C038FB3-003C-0488-0D1A-EA3A773FD764}"/>
          </ac:spMkLst>
        </pc:spChg>
        <pc:spChg chg="del mod topLvl">
          <ac:chgData name="Bruna Piereck" userId="972f0d8fc00eb79e" providerId="LiveId" clId="{673D0F85-5A45-40F4-A4A7-E431ED0F1515}" dt="2023-03-29T13:13:37.953" v="1049" actId="478"/>
          <ac:spMkLst>
            <pc:docMk/>
            <pc:sldMk cId="2006978060" sldId="268"/>
            <ac:spMk id="8" creationId="{007EA9E9-3ED7-0252-5ED2-CE1BF2292B28}"/>
          </ac:spMkLst>
        </pc:spChg>
        <pc:spChg chg="mod topLvl">
          <ac:chgData name="Bruna Piereck" userId="972f0d8fc00eb79e" providerId="LiveId" clId="{673D0F85-5A45-40F4-A4A7-E431ED0F1515}" dt="2023-03-29T14:02:06.301" v="1346" actId="1076"/>
          <ac:spMkLst>
            <pc:docMk/>
            <pc:sldMk cId="2006978060" sldId="268"/>
            <ac:spMk id="9" creationId="{A6E2FE45-C7EE-9AD3-E448-885E2B4531CE}"/>
          </ac:spMkLst>
        </pc:spChg>
        <pc:spChg chg="mod topLvl">
          <ac:chgData name="Bruna Piereck" userId="972f0d8fc00eb79e" providerId="LiveId" clId="{673D0F85-5A45-40F4-A4A7-E431ED0F1515}" dt="2023-03-29T14:02:06.301" v="1346" actId="1076"/>
          <ac:spMkLst>
            <pc:docMk/>
            <pc:sldMk cId="2006978060" sldId="268"/>
            <ac:spMk id="12" creationId="{468CB0E3-D3D5-4937-E96A-369F721C5727}"/>
          </ac:spMkLst>
        </pc:spChg>
        <pc:spChg chg="mod topLvl">
          <ac:chgData name="Bruna Piereck" userId="972f0d8fc00eb79e" providerId="LiveId" clId="{673D0F85-5A45-40F4-A4A7-E431ED0F1515}" dt="2023-03-29T14:50:45.641" v="1761" actId="1076"/>
          <ac:spMkLst>
            <pc:docMk/>
            <pc:sldMk cId="2006978060" sldId="268"/>
            <ac:spMk id="16" creationId="{CF9E6BCF-6EB2-EAE5-F622-0B1BBF593F13}"/>
          </ac:spMkLst>
        </pc:spChg>
        <pc:spChg chg="mod topLvl">
          <ac:chgData name="Bruna Piereck" userId="972f0d8fc00eb79e" providerId="LiveId" clId="{673D0F85-5A45-40F4-A4A7-E431ED0F1515}" dt="2023-03-29T14:49:35.035" v="1755" actId="207"/>
          <ac:spMkLst>
            <pc:docMk/>
            <pc:sldMk cId="2006978060" sldId="268"/>
            <ac:spMk id="20" creationId="{7D034695-9498-B93F-D2FB-C9FB02064E05}"/>
          </ac:spMkLst>
        </pc:spChg>
        <pc:spChg chg="mod topLvl">
          <ac:chgData name="Bruna Piereck" userId="972f0d8fc00eb79e" providerId="LiveId" clId="{673D0F85-5A45-40F4-A4A7-E431ED0F1515}" dt="2023-03-29T14:49:35.035" v="1755" actId="207"/>
          <ac:spMkLst>
            <pc:docMk/>
            <pc:sldMk cId="2006978060" sldId="268"/>
            <ac:spMk id="25" creationId="{714CE116-EB9F-7DD0-6C9A-CFBBE991CE92}"/>
          </ac:spMkLst>
        </pc:spChg>
        <pc:spChg chg="del mod topLvl">
          <ac:chgData name="Bruna Piereck" userId="972f0d8fc00eb79e" providerId="LiveId" clId="{673D0F85-5A45-40F4-A4A7-E431ED0F1515}" dt="2023-03-29T13:12:10.444" v="1029" actId="478"/>
          <ac:spMkLst>
            <pc:docMk/>
            <pc:sldMk cId="2006978060" sldId="268"/>
            <ac:spMk id="30" creationId="{8BC456C5-AC7A-9631-7D7E-01FB1BA1F7E0}"/>
          </ac:spMkLst>
        </pc:spChg>
        <pc:spChg chg="mod topLvl">
          <ac:chgData name="Bruna Piereck" userId="972f0d8fc00eb79e" providerId="LiveId" clId="{673D0F85-5A45-40F4-A4A7-E431ED0F1515}" dt="2023-03-29T14:02:13.019" v="1347" actId="1076"/>
          <ac:spMkLst>
            <pc:docMk/>
            <pc:sldMk cId="2006978060" sldId="268"/>
            <ac:spMk id="31" creationId="{323E0F54-304B-F0C5-3581-D1ED3C68226C}"/>
          </ac:spMkLst>
        </pc:spChg>
        <pc:spChg chg="del mod topLvl">
          <ac:chgData name="Bruna Piereck" userId="972f0d8fc00eb79e" providerId="LiveId" clId="{673D0F85-5A45-40F4-A4A7-E431ED0F1515}" dt="2023-03-29T13:05:22.987" v="966" actId="478"/>
          <ac:spMkLst>
            <pc:docMk/>
            <pc:sldMk cId="2006978060" sldId="268"/>
            <ac:spMk id="32" creationId="{6955FDF3-2F7B-65F9-702F-DF620DD0876F}"/>
          </ac:spMkLst>
        </pc:spChg>
        <pc:spChg chg="mod topLvl">
          <ac:chgData name="Bruna Piereck" userId="972f0d8fc00eb79e" providerId="LiveId" clId="{673D0F85-5A45-40F4-A4A7-E431ED0F1515}" dt="2023-03-29T13:15:49.744" v="1108" actId="1036"/>
          <ac:spMkLst>
            <pc:docMk/>
            <pc:sldMk cId="2006978060" sldId="268"/>
            <ac:spMk id="33" creationId="{99D9DCE2-2716-9B58-96A1-0771E2D2D803}"/>
          </ac:spMkLst>
        </pc:spChg>
        <pc:spChg chg="mod topLvl">
          <ac:chgData name="Bruna Piereck" userId="972f0d8fc00eb79e" providerId="LiveId" clId="{673D0F85-5A45-40F4-A4A7-E431ED0F1515}" dt="2023-03-29T13:20:21.210" v="1180" actId="207"/>
          <ac:spMkLst>
            <pc:docMk/>
            <pc:sldMk cId="2006978060" sldId="268"/>
            <ac:spMk id="35" creationId="{BDAB8F3A-0BBE-2E37-364B-716A40866478}"/>
          </ac:spMkLst>
        </pc:spChg>
        <pc:spChg chg="del mod topLvl">
          <ac:chgData name="Bruna Piereck" userId="972f0d8fc00eb79e" providerId="LiveId" clId="{673D0F85-5A45-40F4-A4A7-E431ED0F1515}" dt="2023-03-29T12:11:23.850" v="931" actId="478"/>
          <ac:spMkLst>
            <pc:docMk/>
            <pc:sldMk cId="2006978060" sldId="268"/>
            <ac:spMk id="36" creationId="{8E6D385B-9D44-00EF-7B02-FF8ED71C0823}"/>
          </ac:spMkLst>
        </pc:spChg>
        <pc:spChg chg="del mod topLvl">
          <ac:chgData name="Bruna Piereck" userId="972f0d8fc00eb79e" providerId="LiveId" clId="{673D0F85-5A45-40F4-A4A7-E431ED0F1515}" dt="2023-03-29T12:11:23.850" v="931" actId="478"/>
          <ac:spMkLst>
            <pc:docMk/>
            <pc:sldMk cId="2006978060" sldId="268"/>
            <ac:spMk id="38" creationId="{85430CD0-0DE7-500C-26C3-06B1322CE195}"/>
          </ac:spMkLst>
        </pc:spChg>
        <pc:spChg chg="add del mod topLvl">
          <ac:chgData name="Bruna Piereck" userId="972f0d8fc00eb79e" providerId="LiveId" clId="{673D0F85-5A45-40F4-A4A7-E431ED0F1515}" dt="2023-03-29T13:15:49.744" v="1108" actId="1036"/>
          <ac:spMkLst>
            <pc:docMk/>
            <pc:sldMk cId="2006978060" sldId="268"/>
            <ac:spMk id="39" creationId="{26798E73-6127-C4E8-DC23-C10F14FE4419}"/>
          </ac:spMkLst>
        </pc:spChg>
        <pc:spChg chg="add del mod topLvl">
          <ac:chgData name="Bruna Piereck" userId="972f0d8fc00eb79e" providerId="LiveId" clId="{673D0F85-5A45-40F4-A4A7-E431ED0F1515}" dt="2023-03-29T13:20:34.078" v="1182" actId="207"/>
          <ac:spMkLst>
            <pc:docMk/>
            <pc:sldMk cId="2006978060" sldId="268"/>
            <ac:spMk id="41" creationId="{0072FD53-7F0A-9D6E-0587-99B6FE5BADD5}"/>
          </ac:spMkLst>
        </pc:spChg>
        <pc:spChg chg="add del mod topLvl">
          <ac:chgData name="Bruna Piereck" userId="972f0d8fc00eb79e" providerId="LiveId" clId="{673D0F85-5A45-40F4-A4A7-E431ED0F1515}" dt="2023-03-29T12:11:35.918" v="938" actId="478"/>
          <ac:spMkLst>
            <pc:docMk/>
            <pc:sldMk cId="2006978060" sldId="268"/>
            <ac:spMk id="42" creationId="{DB72938F-E6A0-EDAC-9D85-5E967A876AE9}"/>
          </ac:spMkLst>
        </pc:spChg>
        <pc:spChg chg="add del mod topLvl">
          <ac:chgData name="Bruna Piereck" userId="972f0d8fc00eb79e" providerId="LiveId" clId="{673D0F85-5A45-40F4-A4A7-E431ED0F1515}" dt="2023-03-29T12:11:35.918" v="938" actId="478"/>
          <ac:spMkLst>
            <pc:docMk/>
            <pc:sldMk cId="2006978060" sldId="268"/>
            <ac:spMk id="44" creationId="{019B51FA-B6E6-318D-180D-86C506065367}"/>
          </ac:spMkLst>
        </pc:spChg>
        <pc:spChg chg="add mod">
          <ac:chgData name="Bruna Piereck" userId="972f0d8fc00eb79e" providerId="LiveId" clId="{673D0F85-5A45-40F4-A4A7-E431ED0F1515}" dt="2023-03-29T14:02:00.802" v="1345" actId="1076"/>
          <ac:spMkLst>
            <pc:docMk/>
            <pc:sldMk cId="2006978060" sldId="268"/>
            <ac:spMk id="55" creationId="{7EB26928-2A8E-4BFF-12C7-674735B20122}"/>
          </ac:spMkLst>
        </pc:spChg>
        <pc:spChg chg="add mod">
          <ac:chgData name="Bruna Piereck" userId="972f0d8fc00eb79e" providerId="LiveId" clId="{673D0F85-5A45-40F4-A4A7-E431ED0F1515}" dt="2023-03-29T14:02:06.301" v="1346" actId="1076"/>
          <ac:spMkLst>
            <pc:docMk/>
            <pc:sldMk cId="2006978060" sldId="268"/>
            <ac:spMk id="56" creationId="{E6289876-9A17-A17A-8AFE-C118CE58ED89}"/>
          </ac:spMkLst>
        </pc:spChg>
        <pc:spChg chg="add mod">
          <ac:chgData name="Bruna Piereck" userId="972f0d8fc00eb79e" providerId="LiveId" clId="{673D0F85-5A45-40F4-A4A7-E431ED0F1515}" dt="2023-03-29T14:02:06.301" v="1346" actId="1076"/>
          <ac:spMkLst>
            <pc:docMk/>
            <pc:sldMk cId="2006978060" sldId="268"/>
            <ac:spMk id="58" creationId="{5533E7DF-1487-61BC-E7BD-F254D88567F6}"/>
          </ac:spMkLst>
        </pc:spChg>
        <pc:spChg chg="add del mod">
          <ac:chgData name="Bruna Piereck" userId="972f0d8fc00eb79e" providerId="LiveId" clId="{673D0F85-5A45-40F4-A4A7-E431ED0F1515}" dt="2023-03-29T13:22:43.114" v="1199" actId="478"/>
          <ac:spMkLst>
            <pc:docMk/>
            <pc:sldMk cId="2006978060" sldId="268"/>
            <ac:spMk id="62" creationId="{78D08B7A-A57B-0799-48A8-15F7A4ED4616}"/>
          </ac:spMkLst>
        </pc:spChg>
        <pc:spChg chg="add del mod">
          <ac:chgData name="Bruna Piereck" userId="972f0d8fc00eb79e" providerId="LiveId" clId="{673D0F85-5A45-40F4-A4A7-E431ED0F1515}" dt="2023-03-29T13:22:32.339" v="1197" actId="478"/>
          <ac:spMkLst>
            <pc:docMk/>
            <pc:sldMk cId="2006978060" sldId="268"/>
            <ac:spMk id="64" creationId="{8818A214-7FBC-CAF6-878E-54FB0049A0BD}"/>
          </ac:spMkLst>
        </pc:spChg>
        <pc:spChg chg="add mod">
          <ac:chgData name="Bruna Piereck" userId="972f0d8fc00eb79e" providerId="LiveId" clId="{673D0F85-5A45-40F4-A4A7-E431ED0F1515}" dt="2023-03-29T14:39:51.001" v="1557" actId="207"/>
          <ac:spMkLst>
            <pc:docMk/>
            <pc:sldMk cId="2006978060" sldId="268"/>
            <ac:spMk id="68" creationId="{EA036C6F-6BCE-2FB0-520C-C64B1496CC50}"/>
          </ac:spMkLst>
        </pc:spChg>
        <pc:spChg chg="add del mod">
          <ac:chgData name="Bruna Piereck" userId="972f0d8fc00eb79e" providerId="LiveId" clId="{673D0F85-5A45-40F4-A4A7-E431ED0F1515}" dt="2023-03-29T14:34:42.836" v="1353" actId="478"/>
          <ac:spMkLst>
            <pc:docMk/>
            <pc:sldMk cId="2006978060" sldId="268"/>
            <ac:spMk id="69" creationId="{4022183E-3F54-9069-BD2F-3908CEB0261F}"/>
          </ac:spMkLst>
        </pc:spChg>
        <pc:spChg chg="add mod">
          <ac:chgData name="Bruna Piereck" userId="972f0d8fc00eb79e" providerId="LiveId" clId="{673D0F85-5A45-40F4-A4A7-E431ED0F1515}" dt="2023-03-29T14:42:47.087" v="1754" actId="20577"/>
          <ac:spMkLst>
            <pc:docMk/>
            <pc:sldMk cId="2006978060" sldId="268"/>
            <ac:spMk id="70" creationId="{60865064-9DB1-310B-77F8-B13A4E5D4DE5}"/>
          </ac:spMkLst>
        </pc:spChg>
        <pc:spChg chg="add mod">
          <ac:chgData name="Bruna Piereck" userId="972f0d8fc00eb79e" providerId="LiveId" clId="{673D0F85-5A45-40F4-A4A7-E431ED0F1515}" dt="2023-03-29T14:50:45.641" v="1761" actId="1076"/>
          <ac:spMkLst>
            <pc:docMk/>
            <pc:sldMk cId="2006978060" sldId="268"/>
            <ac:spMk id="71" creationId="{9FB0D825-EF41-DA1F-8FAA-A8F5BC864CF2}"/>
          </ac:spMkLst>
        </pc:spChg>
        <pc:grpChg chg="add del mod">
          <ac:chgData name="Bruna Piereck" userId="972f0d8fc00eb79e" providerId="LiveId" clId="{673D0F85-5A45-40F4-A4A7-E431ED0F1515}" dt="2023-03-29T12:08:41.476" v="889" actId="165"/>
          <ac:grpSpMkLst>
            <pc:docMk/>
            <pc:sldMk cId="2006978060" sldId="268"/>
            <ac:grpSpMk id="2" creationId="{147889AF-EB85-6BC5-3B7F-E401A28578F8}"/>
          </ac:grpSpMkLst>
        </pc:grpChg>
        <pc:grpChg chg="add mod">
          <ac:chgData name="Bruna Piereck" userId="972f0d8fc00eb79e" providerId="LiveId" clId="{673D0F85-5A45-40F4-A4A7-E431ED0F1515}" dt="2023-03-29T14:02:13.019" v="1347" actId="1076"/>
          <ac:grpSpMkLst>
            <pc:docMk/>
            <pc:sldMk cId="2006978060" sldId="268"/>
            <ac:grpSpMk id="50" creationId="{2B01F8D7-7344-BB86-DD22-0050B6F31D77}"/>
          </ac:grpSpMkLst>
        </pc:grpChg>
        <pc:grpChg chg="add mod">
          <ac:chgData name="Bruna Piereck" userId="972f0d8fc00eb79e" providerId="LiveId" clId="{673D0F85-5A45-40F4-A4A7-E431ED0F1515}" dt="2023-03-29T14:02:13.019" v="1347" actId="1076"/>
          <ac:grpSpMkLst>
            <pc:docMk/>
            <pc:sldMk cId="2006978060" sldId="268"/>
            <ac:grpSpMk id="51" creationId="{855CF710-3BC3-8C3F-9F9C-94C52FD03DDA}"/>
          </ac:grpSpMkLst>
        </pc:grpChg>
        <pc:grpChg chg="add mod">
          <ac:chgData name="Bruna Piereck" userId="972f0d8fc00eb79e" providerId="LiveId" clId="{673D0F85-5A45-40F4-A4A7-E431ED0F1515}" dt="2023-03-29T14:51:51.138" v="1780" actId="1076"/>
          <ac:grpSpMkLst>
            <pc:docMk/>
            <pc:sldMk cId="2006978060" sldId="268"/>
            <ac:grpSpMk id="74" creationId="{504FA9E0-817F-B747-8BF9-F4CA325A2B7A}"/>
          </ac:grpSpMkLst>
        </pc:grpChg>
        <pc:picChg chg="del mod topLvl">
          <ac:chgData name="Bruna Piereck" userId="972f0d8fc00eb79e" providerId="LiveId" clId="{673D0F85-5A45-40F4-A4A7-E431ED0F1515}" dt="2023-03-29T12:08:56.673" v="892" actId="21"/>
          <ac:picMkLst>
            <pc:docMk/>
            <pc:sldMk cId="2006978060" sldId="268"/>
            <ac:picMk id="3" creationId="{2127C798-0DE8-CEA0-D0EF-BF74F5AD1958}"/>
          </ac:picMkLst>
        </pc:picChg>
        <pc:picChg chg="mod topLvl">
          <ac:chgData name="Bruna Piereck" userId="972f0d8fc00eb79e" providerId="LiveId" clId="{673D0F85-5A45-40F4-A4A7-E431ED0F1515}" dt="2023-03-29T14:02:06.301" v="1346" actId="1076"/>
          <ac:picMkLst>
            <pc:docMk/>
            <pc:sldMk cId="2006978060" sldId="268"/>
            <ac:picMk id="4" creationId="{177EEC2F-0ADB-4873-4731-66C92E148848}"/>
          </ac:picMkLst>
        </pc:picChg>
        <pc:picChg chg="del mod topLvl">
          <ac:chgData name="Bruna Piereck" userId="972f0d8fc00eb79e" providerId="LiveId" clId="{673D0F85-5A45-40F4-A4A7-E431ED0F1515}" dt="2023-03-29T13:13:46.739" v="1052" actId="478"/>
          <ac:picMkLst>
            <pc:docMk/>
            <pc:sldMk cId="2006978060" sldId="268"/>
            <ac:picMk id="10" creationId="{AF0EA0A6-DEFD-69CA-2E3A-DA5F950CCAA7}"/>
          </ac:picMkLst>
        </pc:picChg>
        <pc:picChg chg="mod topLvl">
          <ac:chgData name="Bruna Piereck" userId="972f0d8fc00eb79e" providerId="LiveId" clId="{673D0F85-5A45-40F4-A4A7-E431ED0F1515}" dt="2023-03-29T14:02:06.301" v="1346" actId="1076"/>
          <ac:picMkLst>
            <pc:docMk/>
            <pc:sldMk cId="2006978060" sldId="268"/>
            <ac:picMk id="11" creationId="{F922B228-4690-384E-E2BA-E11DFC0197A0}"/>
          </ac:picMkLst>
        </pc:picChg>
        <pc:picChg chg="mod topLvl">
          <ac:chgData name="Bruna Piereck" userId="972f0d8fc00eb79e" providerId="LiveId" clId="{673D0F85-5A45-40F4-A4A7-E431ED0F1515}" dt="2023-03-29T14:02:06.301" v="1346" actId="1076"/>
          <ac:picMkLst>
            <pc:docMk/>
            <pc:sldMk cId="2006978060" sldId="268"/>
            <ac:picMk id="13" creationId="{988CE264-1E9E-95F9-4F45-345A8B412AB6}"/>
          </ac:picMkLst>
        </pc:picChg>
        <pc:picChg chg="del mod topLvl">
          <ac:chgData name="Bruna Piereck" userId="972f0d8fc00eb79e" providerId="LiveId" clId="{673D0F85-5A45-40F4-A4A7-E431ED0F1515}" dt="2023-03-29T13:14:51.743" v="1078" actId="478"/>
          <ac:picMkLst>
            <pc:docMk/>
            <pc:sldMk cId="2006978060" sldId="268"/>
            <ac:picMk id="14" creationId="{D4E4E5B8-1A96-7930-5BC6-CFE5A712C3F8}"/>
          </ac:picMkLst>
        </pc:picChg>
        <pc:picChg chg="del mod ord topLvl">
          <ac:chgData name="Bruna Piereck" userId="972f0d8fc00eb79e" providerId="LiveId" clId="{673D0F85-5A45-40F4-A4A7-E431ED0F1515}" dt="2023-03-29T13:07:09.700" v="1007" actId="21"/>
          <ac:picMkLst>
            <pc:docMk/>
            <pc:sldMk cId="2006978060" sldId="268"/>
            <ac:picMk id="15" creationId="{87B7DA39-6E63-7914-9A62-C37391883CCC}"/>
          </ac:picMkLst>
        </pc:picChg>
        <pc:picChg chg="mod topLvl">
          <ac:chgData name="Bruna Piereck" userId="972f0d8fc00eb79e" providerId="LiveId" clId="{673D0F85-5A45-40F4-A4A7-E431ED0F1515}" dt="2023-03-29T14:02:13.019" v="1347" actId="1076"/>
          <ac:picMkLst>
            <pc:docMk/>
            <pc:sldMk cId="2006978060" sldId="268"/>
            <ac:picMk id="17" creationId="{E40DB044-135A-6E9F-7950-DDC49AD3DEEE}"/>
          </ac:picMkLst>
        </pc:picChg>
        <pc:picChg chg="mod topLvl">
          <ac:chgData name="Bruna Piereck" userId="972f0d8fc00eb79e" providerId="LiveId" clId="{673D0F85-5A45-40F4-A4A7-E431ED0F1515}" dt="2023-03-29T14:02:13.019" v="1347" actId="1076"/>
          <ac:picMkLst>
            <pc:docMk/>
            <pc:sldMk cId="2006978060" sldId="268"/>
            <ac:picMk id="18" creationId="{1A5C65ED-1571-0F5B-0C83-09B1D0A96AC9}"/>
          </ac:picMkLst>
        </pc:picChg>
        <pc:picChg chg="del mod topLvl">
          <ac:chgData name="Bruna Piereck" userId="972f0d8fc00eb79e" providerId="LiveId" clId="{673D0F85-5A45-40F4-A4A7-E431ED0F1515}" dt="2023-03-29T13:05:47.208" v="971" actId="478"/>
          <ac:picMkLst>
            <pc:docMk/>
            <pc:sldMk cId="2006978060" sldId="268"/>
            <ac:picMk id="19" creationId="{3424C7E6-463D-DFAE-6A4B-97A65FE6C8E4}"/>
          </ac:picMkLst>
        </pc:picChg>
        <pc:picChg chg="mod topLvl">
          <ac:chgData name="Bruna Piereck" userId="972f0d8fc00eb79e" providerId="LiveId" clId="{673D0F85-5A45-40F4-A4A7-E431ED0F1515}" dt="2023-03-29T13:15:49.744" v="1108" actId="1036"/>
          <ac:picMkLst>
            <pc:docMk/>
            <pc:sldMk cId="2006978060" sldId="268"/>
            <ac:picMk id="21" creationId="{B1410197-EBB8-A0D7-9467-D2F10A7AD579}"/>
          </ac:picMkLst>
        </pc:picChg>
        <pc:picChg chg="del mod topLvl">
          <ac:chgData name="Bruna Piereck" userId="972f0d8fc00eb79e" providerId="LiveId" clId="{673D0F85-5A45-40F4-A4A7-E431ED0F1515}" dt="2023-03-29T12:11:23.850" v="931" actId="478"/>
          <ac:picMkLst>
            <pc:docMk/>
            <pc:sldMk cId="2006978060" sldId="268"/>
            <ac:picMk id="22" creationId="{C3DC7A01-E9F8-C0C3-6EBC-6EED95DD6DAC}"/>
          </ac:picMkLst>
        </pc:picChg>
        <pc:picChg chg="mod topLvl">
          <ac:chgData name="Bruna Piereck" userId="972f0d8fc00eb79e" providerId="LiveId" clId="{673D0F85-5A45-40F4-A4A7-E431ED0F1515}" dt="2023-03-29T13:15:49.744" v="1108" actId="1036"/>
          <ac:picMkLst>
            <pc:docMk/>
            <pc:sldMk cId="2006978060" sldId="268"/>
            <ac:picMk id="23" creationId="{1B6C4895-1AEC-93F3-78A6-80F4E691DF71}"/>
          </ac:picMkLst>
        </pc:picChg>
        <pc:picChg chg="add del mod topLvl">
          <ac:chgData name="Bruna Piereck" userId="972f0d8fc00eb79e" providerId="LiveId" clId="{673D0F85-5A45-40F4-A4A7-E431ED0F1515}" dt="2023-03-29T12:11:35.918" v="938" actId="478"/>
          <ac:picMkLst>
            <pc:docMk/>
            <pc:sldMk cId="2006978060" sldId="268"/>
            <ac:picMk id="24" creationId="{4B510DB3-B584-BADD-2818-04377A8AE852}"/>
          </ac:picMkLst>
        </pc:picChg>
        <pc:picChg chg="mod topLvl">
          <ac:chgData name="Bruna Piereck" userId="972f0d8fc00eb79e" providerId="LiveId" clId="{673D0F85-5A45-40F4-A4A7-E431ED0F1515}" dt="2023-03-29T14:02:13.019" v="1347" actId="1076"/>
          <ac:picMkLst>
            <pc:docMk/>
            <pc:sldMk cId="2006978060" sldId="268"/>
            <ac:picMk id="26" creationId="{AB15EE9C-AED2-051F-305C-1EDFA184D15B}"/>
          </ac:picMkLst>
        </pc:picChg>
        <pc:picChg chg="del mod topLvl">
          <ac:chgData name="Bruna Piereck" userId="972f0d8fc00eb79e" providerId="LiveId" clId="{673D0F85-5A45-40F4-A4A7-E431ED0F1515}" dt="2023-03-29T12:11:29.643" v="934" actId="478"/>
          <ac:picMkLst>
            <pc:docMk/>
            <pc:sldMk cId="2006978060" sldId="268"/>
            <ac:picMk id="27" creationId="{298218A3-7FDF-CA45-DAEC-EE9319C7542D}"/>
          </ac:picMkLst>
        </pc:picChg>
        <pc:picChg chg="add del mod topLvl">
          <ac:chgData name="Bruna Piereck" userId="972f0d8fc00eb79e" providerId="LiveId" clId="{673D0F85-5A45-40F4-A4A7-E431ED0F1515}" dt="2023-03-29T14:02:13.019" v="1347" actId="1076"/>
          <ac:picMkLst>
            <pc:docMk/>
            <pc:sldMk cId="2006978060" sldId="268"/>
            <ac:picMk id="28" creationId="{46A748FB-BCC9-1FBA-6D38-36D6A1477780}"/>
          </ac:picMkLst>
        </pc:picChg>
        <pc:picChg chg="del mod topLvl">
          <ac:chgData name="Bruna Piereck" userId="972f0d8fc00eb79e" providerId="LiveId" clId="{673D0F85-5A45-40F4-A4A7-E431ED0F1515}" dt="2023-03-29T12:11:30.486" v="935" actId="478"/>
          <ac:picMkLst>
            <pc:docMk/>
            <pc:sldMk cId="2006978060" sldId="268"/>
            <ac:picMk id="29" creationId="{BDFB8AF0-475A-24B1-FDC3-58F9C2CCFC2A}"/>
          </ac:picMkLst>
        </pc:picChg>
        <pc:picChg chg="mod topLvl">
          <ac:chgData name="Bruna Piereck" userId="972f0d8fc00eb79e" providerId="LiveId" clId="{673D0F85-5A45-40F4-A4A7-E431ED0F1515}" dt="2023-03-29T13:20:29.541" v="1181" actId="207"/>
          <ac:picMkLst>
            <pc:docMk/>
            <pc:sldMk cId="2006978060" sldId="268"/>
            <ac:picMk id="34" creationId="{FDB1DFF8-1DF4-B302-E5F2-FE799F96B5B6}"/>
          </ac:picMkLst>
        </pc:picChg>
        <pc:picChg chg="del mod topLvl">
          <ac:chgData name="Bruna Piereck" userId="972f0d8fc00eb79e" providerId="LiveId" clId="{673D0F85-5A45-40F4-A4A7-E431ED0F1515}" dt="2023-03-29T12:11:23.850" v="931" actId="478"/>
          <ac:picMkLst>
            <pc:docMk/>
            <pc:sldMk cId="2006978060" sldId="268"/>
            <ac:picMk id="37" creationId="{718A63FD-6ABB-08B2-642C-B5A3F49D82BC}"/>
          </ac:picMkLst>
        </pc:picChg>
        <pc:picChg chg="add del mod topLvl">
          <ac:chgData name="Bruna Piereck" userId="972f0d8fc00eb79e" providerId="LiveId" clId="{673D0F85-5A45-40F4-A4A7-E431ED0F1515}" dt="2023-03-29T13:20:37.462" v="1183" actId="207"/>
          <ac:picMkLst>
            <pc:docMk/>
            <pc:sldMk cId="2006978060" sldId="268"/>
            <ac:picMk id="40" creationId="{1E68F3CC-F194-BC31-0A3C-FD73A29A0C98}"/>
          </ac:picMkLst>
        </pc:picChg>
        <pc:picChg chg="add del mod topLvl">
          <ac:chgData name="Bruna Piereck" userId="972f0d8fc00eb79e" providerId="LiveId" clId="{673D0F85-5A45-40F4-A4A7-E431ED0F1515}" dt="2023-03-29T12:11:35.918" v="938" actId="478"/>
          <ac:picMkLst>
            <pc:docMk/>
            <pc:sldMk cId="2006978060" sldId="268"/>
            <ac:picMk id="43" creationId="{5C01493B-1D50-A89C-BC3F-39C446C945C2}"/>
          </ac:picMkLst>
        </pc:picChg>
        <pc:picChg chg="add del mod">
          <ac:chgData name="Bruna Piereck" userId="972f0d8fc00eb79e" providerId="LiveId" clId="{673D0F85-5A45-40F4-A4A7-E431ED0F1515}" dt="2023-03-29T12:08:56.673" v="892" actId="21"/>
          <ac:picMkLst>
            <pc:docMk/>
            <pc:sldMk cId="2006978060" sldId="268"/>
            <ac:picMk id="45" creationId="{0B43FEA7-3F2E-FE0A-F007-5C79E9795501}"/>
          </ac:picMkLst>
        </pc:picChg>
        <pc:picChg chg="add mod">
          <ac:chgData name="Bruna Piereck" userId="972f0d8fc00eb79e" providerId="LiveId" clId="{673D0F85-5A45-40F4-A4A7-E431ED0F1515}" dt="2023-03-29T14:02:00.802" v="1345" actId="1076"/>
          <ac:picMkLst>
            <pc:docMk/>
            <pc:sldMk cId="2006978060" sldId="268"/>
            <ac:picMk id="46" creationId="{0B01A7EC-0316-5841-8DF4-73DFC16D7338}"/>
          </ac:picMkLst>
        </pc:picChg>
        <pc:picChg chg="add mod">
          <ac:chgData name="Bruna Piereck" userId="972f0d8fc00eb79e" providerId="LiveId" clId="{673D0F85-5A45-40F4-A4A7-E431ED0F1515}" dt="2023-03-29T14:02:00.802" v="1345" actId="1076"/>
          <ac:picMkLst>
            <pc:docMk/>
            <pc:sldMk cId="2006978060" sldId="268"/>
            <ac:picMk id="47" creationId="{EF483A09-D263-7EB5-B902-0DFB0857F07A}"/>
          </ac:picMkLst>
        </pc:picChg>
        <pc:picChg chg="add del mod modCrop">
          <ac:chgData name="Bruna Piereck" userId="972f0d8fc00eb79e" providerId="LiveId" clId="{673D0F85-5A45-40F4-A4A7-E431ED0F1515}" dt="2023-03-29T12:09:56.361" v="913" actId="478"/>
          <ac:picMkLst>
            <pc:docMk/>
            <pc:sldMk cId="2006978060" sldId="268"/>
            <ac:picMk id="49" creationId="{3C0B4E64-1D99-14EA-6ECC-A459C038A982}"/>
          </ac:picMkLst>
        </pc:picChg>
        <pc:picChg chg="add mod">
          <ac:chgData name="Bruna Piereck" userId="972f0d8fc00eb79e" providerId="LiveId" clId="{673D0F85-5A45-40F4-A4A7-E431ED0F1515}" dt="2023-03-29T14:02:13.019" v="1347" actId="1076"/>
          <ac:picMkLst>
            <pc:docMk/>
            <pc:sldMk cId="2006978060" sldId="268"/>
            <ac:picMk id="52" creationId="{2C439468-998D-D909-C4AC-21AC2FA4A4F4}"/>
          </ac:picMkLst>
        </pc:picChg>
        <pc:picChg chg="add mod">
          <ac:chgData name="Bruna Piereck" userId="972f0d8fc00eb79e" providerId="LiveId" clId="{673D0F85-5A45-40F4-A4A7-E431ED0F1515}" dt="2023-03-29T14:02:13.019" v="1347" actId="1076"/>
          <ac:picMkLst>
            <pc:docMk/>
            <pc:sldMk cId="2006978060" sldId="268"/>
            <ac:picMk id="53" creationId="{547F2108-C3EB-F602-89A1-988A55E975E1}"/>
          </ac:picMkLst>
        </pc:picChg>
        <pc:picChg chg="add del mod">
          <ac:chgData name="Bruna Piereck" userId="972f0d8fc00eb79e" providerId="LiveId" clId="{673D0F85-5A45-40F4-A4A7-E431ED0F1515}" dt="2023-03-29T13:19:38.443" v="1164" actId="21"/>
          <ac:picMkLst>
            <pc:docMk/>
            <pc:sldMk cId="2006978060" sldId="268"/>
            <ac:picMk id="54" creationId="{1C23EBC2-2CEE-9B29-1409-E4DE9869DBA7}"/>
          </ac:picMkLst>
        </pc:picChg>
        <pc:picChg chg="add mod">
          <ac:chgData name="Bruna Piereck" userId="972f0d8fc00eb79e" providerId="LiveId" clId="{673D0F85-5A45-40F4-A4A7-E431ED0F1515}" dt="2023-03-29T14:02:06.301" v="1346" actId="1076"/>
          <ac:picMkLst>
            <pc:docMk/>
            <pc:sldMk cId="2006978060" sldId="268"/>
            <ac:picMk id="57" creationId="{002087AF-55AC-70CE-93AC-DAA8E2206879}"/>
          </ac:picMkLst>
        </pc:picChg>
        <pc:picChg chg="add mod">
          <ac:chgData name="Bruna Piereck" userId="972f0d8fc00eb79e" providerId="LiveId" clId="{673D0F85-5A45-40F4-A4A7-E431ED0F1515}" dt="2023-03-29T14:02:06.301" v="1346" actId="1076"/>
          <ac:picMkLst>
            <pc:docMk/>
            <pc:sldMk cId="2006978060" sldId="268"/>
            <ac:picMk id="59" creationId="{C754CB8B-29EE-DA45-0C7C-F207E5F22551}"/>
          </ac:picMkLst>
        </pc:picChg>
        <pc:picChg chg="add mod">
          <ac:chgData name="Bruna Piereck" userId="972f0d8fc00eb79e" providerId="LiveId" clId="{673D0F85-5A45-40F4-A4A7-E431ED0F1515}" dt="2023-03-29T14:02:13.019" v="1347" actId="1076"/>
          <ac:picMkLst>
            <pc:docMk/>
            <pc:sldMk cId="2006978060" sldId="268"/>
            <ac:picMk id="63" creationId="{E7CE31E8-0A18-CF5A-4312-A2314C7BE511}"/>
          </ac:picMkLst>
        </pc:picChg>
        <pc:picChg chg="add mod">
          <ac:chgData name="Bruna Piereck" userId="972f0d8fc00eb79e" providerId="LiveId" clId="{673D0F85-5A45-40F4-A4A7-E431ED0F1515}" dt="2023-03-29T14:02:00.802" v="1345" actId="1076"/>
          <ac:picMkLst>
            <pc:docMk/>
            <pc:sldMk cId="2006978060" sldId="268"/>
            <ac:picMk id="66" creationId="{5D13370B-1165-1AB5-B45C-A928C95D832F}"/>
          </ac:picMkLst>
        </pc:picChg>
        <pc:picChg chg="add mod">
          <ac:chgData name="Bruna Piereck" userId="972f0d8fc00eb79e" providerId="LiveId" clId="{673D0F85-5A45-40F4-A4A7-E431ED0F1515}" dt="2023-03-29T14:02:00.802" v="1345" actId="1076"/>
          <ac:picMkLst>
            <pc:docMk/>
            <pc:sldMk cId="2006978060" sldId="268"/>
            <ac:picMk id="67" creationId="{ACBFED8E-B349-D4F5-D46A-8BE89A327063}"/>
          </ac:picMkLst>
        </pc:picChg>
        <pc:picChg chg="add mod modCrop">
          <ac:chgData name="Bruna Piereck" userId="972f0d8fc00eb79e" providerId="LiveId" clId="{673D0F85-5A45-40F4-A4A7-E431ED0F1515}" dt="2023-03-29T14:51:43.236" v="1779" actId="164"/>
          <ac:picMkLst>
            <pc:docMk/>
            <pc:sldMk cId="2006978060" sldId="268"/>
            <ac:picMk id="72" creationId="{A3E4CBF3-D2BE-EA50-CA07-F6B1100CEB77}"/>
          </ac:picMkLst>
        </pc:picChg>
        <pc:picChg chg="add mod modCrop">
          <ac:chgData name="Bruna Piereck" userId="972f0d8fc00eb79e" providerId="LiveId" clId="{673D0F85-5A45-40F4-A4A7-E431ED0F1515}" dt="2023-03-29T14:51:43.236" v="1779" actId="164"/>
          <ac:picMkLst>
            <pc:docMk/>
            <pc:sldMk cId="2006978060" sldId="268"/>
            <ac:picMk id="73" creationId="{838C9E04-723F-3064-6FC9-A0FA94EC11C5}"/>
          </ac:picMkLst>
        </pc:picChg>
        <pc:inkChg chg="add del mod">
          <ac:chgData name="Bruna Piereck" userId="972f0d8fc00eb79e" providerId="LiveId" clId="{673D0F85-5A45-40F4-A4A7-E431ED0F1515}" dt="2023-03-29T12:09:30.302" v="904" actId="21"/>
          <ac:inkMkLst>
            <pc:docMk/>
            <pc:sldMk cId="2006978060" sldId="268"/>
            <ac:inkMk id="48" creationId="{CD49D5CB-45BC-51C8-B439-C3D431A118E0}"/>
          </ac:inkMkLst>
        </pc:inkChg>
        <pc:cxnChg chg="add mod">
          <ac:chgData name="Bruna Piereck" userId="972f0d8fc00eb79e" providerId="LiveId" clId="{673D0F85-5A45-40F4-A4A7-E431ED0F1515}" dt="2023-03-29T14:02:00.802" v="1345" actId="1076"/>
          <ac:cxnSpMkLst>
            <pc:docMk/>
            <pc:sldMk cId="2006978060" sldId="268"/>
            <ac:cxnSpMk id="61" creationId="{A690EA9E-9050-A488-A6A4-46CD4ADE36A1}"/>
          </ac:cxnSpMkLst>
        </pc:cxnChg>
      </pc:sldChg>
      <pc:sldChg chg="addSp delSp modSp new mod ord">
        <pc:chgData name="Bruna Piereck" userId="972f0d8fc00eb79e" providerId="LiveId" clId="{673D0F85-5A45-40F4-A4A7-E431ED0F1515}" dt="2023-04-05T10:05:20.322" v="2418"/>
        <pc:sldMkLst>
          <pc:docMk/>
          <pc:sldMk cId="541639262" sldId="269"/>
        </pc:sldMkLst>
        <pc:spChg chg="add mod">
          <ac:chgData name="Bruna Piereck" userId="972f0d8fc00eb79e" providerId="LiveId" clId="{673D0F85-5A45-40F4-A4A7-E431ED0F1515}" dt="2023-04-05T08:36:24.029" v="1840" actId="164"/>
          <ac:spMkLst>
            <pc:docMk/>
            <pc:sldMk cId="541639262" sldId="269"/>
            <ac:spMk id="13" creationId="{5D151EBD-BCD5-3483-F5A4-6379AFBA9CF9}"/>
          </ac:spMkLst>
        </pc:spChg>
        <pc:spChg chg="add mod">
          <ac:chgData name="Bruna Piereck" userId="972f0d8fc00eb79e" providerId="LiveId" clId="{673D0F85-5A45-40F4-A4A7-E431ED0F1515}" dt="2023-04-05T08:43:44.703" v="2042" actId="113"/>
          <ac:spMkLst>
            <pc:docMk/>
            <pc:sldMk cId="541639262" sldId="269"/>
            <ac:spMk id="21" creationId="{5AB9D6DA-F481-21FD-E989-4CC7E0ADB8B0}"/>
          </ac:spMkLst>
        </pc:spChg>
        <pc:spChg chg="add mod">
          <ac:chgData name="Bruna Piereck" userId="972f0d8fc00eb79e" providerId="LiveId" clId="{673D0F85-5A45-40F4-A4A7-E431ED0F1515}" dt="2023-04-05T08:43:44.703" v="2042" actId="113"/>
          <ac:spMkLst>
            <pc:docMk/>
            <pc:sldMk cId="541639262" sldId="269"/>
            <ac:spMk id="22" creationId="{1B288E4A-E8D7-76E4-5629-DBD7E53F297A}"/>
          </ac:spMkLst>
        </pc:spChg>
        <pc:spChg chg="add mod">
          <ac:chgData name="Bruna Piereck" userId="972f0d8fc00eb79e" providerId="LiveId" clId="{673D0F85-5A45-40F4-A4A7-E431ED0F1515}" dt="2023-04-05T08:43:44.703" v="2042" actId="113"/>
          <ac:spMkLst>
            <pc:docMk/>
            <pc:sldMk cId="541639262" sldId="269"/>
            <ac:spMk id="23" creationId="{CF0E400B-ABA3-0374-BDA5-2AE59176DB43}"/>
          </ac:spMkLst>
        </pc:spChg>
        <pc:spChg chg="add mod">
          <ac:chgData name="Bruna Piereck" userId="972f0d8fc00eb79e" providerId="LiveId" clId="{673D0F85-5A45-40F4-A4A7-E431ED0F1515}" dt="2023-04-05T08:43:44.703" v="2042" actId="113"/>
          <ac:spMkLst>
            <pc:docMk/>
            <pc:sldMk cId="541639262" sldId="269"/>
            <ac:spMk id="24" creationId="{29293272-3D5E-B7FE-1E1D-E6A8BF56DDD0}"/>
          </ac:spMkLst>
        </pc:spChg>
        <pc:spChg chg="add mod">
          <ac:chgData name="Bruna Piereck" userId="972f0d8fc00eb79e" providerId="LiveId" clId="{673D0F85-5A45-40F4-A4A7-E431ED0F1515}" dt="2023-04-05T08:43:44.703" v="2042" actId="113"/>
          <ac:spMkLst>
            <pc:docMk/>
            <pc:sldMk cId="541639262" sldId="269"/>
            <ac:spMk id="25" creationId="{8DA905F9-15D2-BED3-EFFB-F085B46953EF}"/>
          </ac:spMkLst>
        </pc:spChg>
        <pc:spChg chg="add mod">
          <ac:chgData name="Bruna Piereck" userId="972f0d8fc00eb79e" providerId="LiveId" clId="{673D0F85-5A45-40F4-A4A7-E431ED0F1515}" dt="2023-04-05T08:49:18.228" v="2114" actId="14100"/>
          <ac:spMkLst>
            <pc:docMk/>
            <pc:sldMk cId="541639262" sldId="269"/>
            <ac:spMk id="26" creationId="{EA2BC130-4638-D943-B761-AF159E881CEF}"/>
          </ac:spMkLst>
        </pc:spChg>
        <pc:spChg chg="add mod">
          <ac:chgData name="Bruna Piereck" userId="972f0d8fc00eb79e" providerId="LiveId" clId="{673D0F85-5A45-40F4-A4A7-E431ED0F1515}" dt="2023-04-05T08:53:58.661" v="2202" actId="207"/>
          <ac:spMkLst>
            <pc:docMk/>
            <pc:sldMk cId="541639262" sldId="269"/>
            <ac:spMk id="28" creationId="{310F3716-C33B-4442-6B3D-202E7ADC0D29}"/>
          </ac:spMkLst>
        </pc:spChg>
        <pc:spChg chg="add mod">
          <ac:chgData name="Bruna Piereck" userId="972f0d8fc00eb79e" providerId="LiveId" clId="{673D0F85-5A45-40F4-A4A7-E431ED0F1515}" dt="2023-04-05T08:58:06.038" v="2218" actId="1076"/>
          <ac:spMkLst>
            <pc:docMk/>
            <pc:sldMk cId="541639262" sldId="269"/>
            <ac:spMk id="29" creationId="{6357BD94-CB9D-5385-616E-C7D2CE4E780F}"/>
          </ac:spMkLst>
        </pc:spChg>
        <pc:spChg chg="add mod ord">
          <ac:chgData name="Bruna Piereck" userId="972f0d8fc00eb79e" providerId="LiveId" clId="{673D0F85-5A45-40F4-A4A7-E431ED0F1515}" dt="2023-04-05T08:50:20.163" v="2129" actId="167"/>
          <ac:spMkLst>
            <pc:docMk/>
            <pc:sldMk cId="541639262" sldId="269"/>
            <ac:spMk id="30" creationId="{F6E8EB55-554D-9586-BF3B-3994A8464F01}"/>
          </ac:spMkLst>
        </pc:spChg>
        <pc:spChg chg="add del mod">
          <ac:chgData name="Bruna Piereck" userId="972f0d8fc00eb79e" providerId="LiveId" clId="{673D0F85-5A45-40F4-A4A7-E431ED0F1515}" dt="2023-04-05T08:47:40.720" v="2049" actId="478"/>
          <ac:spMkLst>
            <pc:docMk/>
            <pc:sldMk cId="541639262" sldId="269"/>
            <ac:spMk id="31" creationId="{DC0B579D-FA65-C30B-F7FF-67E8BE5665C7}"/>
          </ac:spMkLst>
        </pc:spChg>
        <pc:spChg chg="add del mod">
          <ac:chgData name="Bruna Piereck" userId="972f0d8fc00eb79e" providerId="LiveId" clId="{673D0F85-5A45-40F4-A4A7-E431ED0F1515}" dt="2023-04-05T08:50:53.021" v="2139" actId="21"/>
          <ac:spMkLst>
            <pc:docMk/>
            <pc:sldMk cId="541639262" sldId="269"/>
            <ac:spMk id="32" creationId="{5C8D57B6-A727-F38B-3A15-D63D9A22B3D1}"/>
          </ac:spMkLst>
        </pc:spChg>
        <pc:spChg chg="add mod">
          <ac:chgData name="Bruna Piereck" userId="972f0d8fc00eb79e" providerId="LiveId" clId="{673D0F85-5A45-40F4-A4A7-E431ED0F1515}" dt="2023-04-05T08:54:01.630" v="2203" actId="207"/>
          <ac:spMkLst>
            <pc:docMk/>
            <pc:sldMk cId="541639262" sldId="269"/>
            <ac:spMk id="35" creationId="{1A835FBE-33D4-35F3-309B-0252695320E9}"/>
          </ac:spMkLst>
        </pc:spChg>
        <pc:spChg chg="add del mod">
          <ac:chgData name="Bruna Piereck" userId="972f0d8fc00eb79e" providerId="LiveId" clId="{673D0F85-5A45-40F4-A4A7-E431ED0F1515}" dt="2023-04-05T08:50:50.966" v="2137" actId="21"/>
          <ac:spMkLst>
            <pc:docMk/>
            <pc:sldMk cId="541639262" sldId="269"/>
            <ac:spMk id="38" creationId="{07B0B156-DBF4-6AB9-665A-03331CC780FA}"/>
          </ac:spMkLst>
        </pc:spChg>
        <pc:spChg chg="add del mod ord">
          <ac:chgData name="Bruna Piereck" userId="972f0d8fc00eb79e" providerId="LiveId" clId="{673D0F85-5A45-40F4-A4A7-E431ED0F1515}" dt="2023-04-05T08:50:57.970" v="2142" actId="21"/>
          <ac:spMkLst>
            <pc:docMk/>
            <pc:sldMk cId="541639262" sldId="269"/>
            <ac:spMk id="39" creationId="{0B8E5045-5937-13BE-DA00-CC08909DE95B}"/>
          </ac:spMkLst>
        </pc:spChg>
        <pc:spChg chg="add del mod">
          <ac:chgData name="Bruna Piereck" userId="972f0d8fc00eb79e" providerId="LiveId" clId="{673D0F85-5A45-40F4-A4A7-E431ED0F1515}" dt="2023-04-05T08:51:50.012" v="2164" actId="21"/>
          <ac:spMkLst>
            <pc:docMk/>
            <pc:sldMk cId="541639262" sldId="269"/>
            <ac:spMk id="40" creationId="{11018B18-3264-28A5-D2FB-B6A0A494D5AF}"/>
          </ac:spMkLst>
        </pc:spChg>
        <pc:spChg chg="add del mod">
          <ac:chgData name="Bruna Piereck" userId="972f0d8fc00eb79e" providerId="LiveId" clId="{673D0F85-5A45-40F4-A4A7-E431ED0F1515}" dt="2023-04-05T08:51:55.778" v="2167" actId="21"/>
          <ac:spMkLst>
            <pc:docMk/>
            <pc:sldMk cId="541639262" sldId="269"/>
            <ac:spMk id="41" creationId="{39FE77FF-2421-115D-F586-4464E40B9C56}"/>
          </ac:spMkLst>
        </pc:spChg>
        <pc:spChg chg="add del mod">
          <ac:chgData name="Bruna Piereck" userId="972f0d8fc00eb79e" providerId="LiveId" clId="{673D0F85-5A45-40F4-A4A7-E431ED0F1515}" dt="2023-04-05T08:52:07.042" v="2173" actId="21"/>
          <ac:spMkLst>
            <pc:docMk/>
            <pc:sldMk cId="541639262" sldId="269"/>
            <ac:spMk id="42" creationId="{C1F22D47-8C36-6D0A-8F34-CB1CB92869A0}"/>
          </ac:spMkLst>
        </pc:spChg>
        <pc:spChg chg="add mod">
          <ac:chgData name="Bruna Piereck" userId="972f0d8fc00eb79e" providerId="LiveId" clId="{673D0F85-5A45-40F4-A4A7-E431ED0F1515}" dt="2023-04-05T08:51:22.177" v="2154" actId="14100"/>
          <ac:spMkLst>
            <pc:docMk/>
            <pc:sldMk cId="541639262" sldId="269"/>
            <ac:spMk id="44" creationId="{99D62B2A-0EBE-2276-BB45-E35EC5D565E6}"/>
          </ac:spMkLst>
        </pc:spChg>
        <pc:spChg chg="add del mod">
          <ac:chgData name="Bruna Piereck" userId="972f0d8fc00eb79e" providerId="LiveId" clId="{673D0F85-5A45-40F4-A4A7-E431ED0F1515}" dt="2023-04-05T08:53:04.233" v="2193" actId="478"/>
          <ac:spMkLst>
            <pc:docMk/>
            <pc:sldMk cId="541639262" sldId="269"/>
            <ac:spMk id="46" creationId="{6E56029F-587F-7726-D4B6-89808ACE0B59}"/>
          </ac:spMkLst>
        </pc:spChg>
        <pc:spChg chg="add del mod">
          <ac:chgData name="Bruna Piereck" userId="972f0d8fc00eb79e" providerId="LiveId" clId="{673D0F85-5A45-40F4-A4A7-E431ED0F1515}" dt="2023-04-05T08:52:46.979" v="2176" actId="478"/>
          <ac:spMkLst>
            <pc:docMk/>
            <pc:sldMk cId="541639262" sldId="269"/>
            <ac:spMk id="47" creationId="{D438D6F7-7084-D622-9192-88527BA25FAF}"/>
          </ac:spMkLst>
        </pc:spChg>
        <pc:spChg chg="add del mod">
          <ac:chgData name="Bruna Piereck" userId="972f0d8fc00eb79e" providerId="LiveId" clId="{673D0F85-5A45-40F4-A4A7-E431ED0F1515}" dt="2023-04-05T08:56:00.711" v="2212" actId="478"/>
          <ac:spMkLst>
            <pc:docMk/>
            <pc:sldMk cId="541639262" sldId="269"/>
            <ac:spMk id="49" creationId="{303E8D4C-84CF-E3F3-2E7D-4B55CBF1585B}"/>
          </ac:spMkLst>
        </pc:spChg>
        <pc:spChg chg="add mod">
          <ac:chgData name="Bruna Piereck" userId="972f0d8fc00eb79e" providerId="LiveId" clId="{673D0F85-5A45-40F4-A4A7-E431ED0F1515}" dt="2023-04-05T08:58:30.209" v="2220" actId="1076"/>
          <ac:spMkLst>
            <pc:docMk/>
            <pc:sldMk cId="541639262" sldId="269"/>
            <ac:spMk id="54" creationId="{2ACB634D-4F3A-AA77-F331-1D06F072BBEB}"/>
          </ac:spMkLst>
        </pc:spChg>
        <pc:grpChg chg="add del mod">
          <ac:chgData name="Bruna Piereck" userId="972f0d8fc00eb79e" providerId="LiveId" clId="{673D0F85-5A45-40F4-A4A7-E431ED0F1515}" dt="2023-04-05T08:42:30.151" v="1999" actId="478"/>
          <ac:grpSpMkLst>
            <pc:docMk/>
            <pc:sldMk cId="541639262" sldId="269"/>
            <ac:grpSpMk id="4" creationId="{6BD50FBB-1B67-43A7-4322-372924E2FAFF}"/>
          </ac:grpSpMkLst>
        </pc:grpChg>
        <pc:grpChg chg="add del mod">
          <ac:chgData name="Bruna Piereck" userId="972f0d8fc00eb79e" providerId="LiveId" clId="{673D0F85-5A45-40F4-A4A7-E431ED0F1515}" dt="2023-04-05T08:36:25.550" v="1841" actId="21"/>
          <ac:grpSpMkLst>
            <pc:docMk/>
            <pc:sldMk cId="541639262" sldId="269"/>
            <ac:grpSpMk id="17" creationId="{03778B61-7F15-9D80-05BB-0E2EC6D9C3C3}"/>
          </ac:grpSpMkLst>
        </pc:grpChg>
        <pc:picChg chg="add mod">
          <ac:chgData name="Bruna Piereck" userId="972f0d8fc00eb79e" providerId="LiveId" clId="{673D0F85-5A45-40F4-A4A7-E431ED0F1515}" dt="2023-04-05T08:42:19.239" v="1997" actId="1035"/>
          <ac:picMkLst>
            <pc:docMk/>
            <pc:sldMk cId="541639262" sldId="269"/>
            <ac:picMk id="2" creationId="{FF1DDCCE-1FB7-3EC3-5ADD-2C67B43EBDCE}"/>
          </ac:picMkLst>
        </pc:picChg>
        <pc:picChg chg="add del mod">
          <ac:chgData name="Bruna Piereck" userId="972f0d8fc00eb79e" providerId="LiveId" clId="{673D0F85-5A45-40F4-A4A7-E431ED0F1515}" dt="2023-04-05T08:36:53.687" v="1849" actId="478"/>
          <ac:picMkLst>
            <pc:docMk/>
            <pc:sldMk cId="541639262" sldId="269"/>
            <ac:picMk id="3" creationId="{CCE4B7C1-0244-9A6E-C821-FD517C9E1B9E}"/>
          </ac:picMkLst>
        </pc:picChg>
        <pc:picChg chg="mod">
          <ac:chgData name="Bruna Piereck" userId="972f0d8fc00eb79e" providerId="LiveId" clId="{673D0F85-5A45-40F4-A4A7-E431ED0F1515}" dt="2023-04-05T08:29:55.062" v="1782"/>
          <ac:picMkLst>
            <pc:docMk/>
            <pc:sldMk cId="541639262" sldId="269"/>
            <ac:picMk id="5" creationId="{B60C58DF-EC21-E0C6-38DD-365773C48722}"/>
          </ac:picMkLst>
        </pc:picChg>
        <pc:picChg chg="mod">
          <ac:chgData name="Bruna Piereck" userId="972f0d8fc00eb79e" providerId="LiveId" clId="{673D0F85-5A45-40F4-A4A7-E431ED0F1515}" dt="2023-04-05T08:29:55.062" v="1782"/>
          <ac:picMkLst>
            <pc:docMk/>
            <pc:sldMk cId="541639262" sldId="269"/>
            <ac:picMk id="6" creationId="{25C9FF68-8DE2-8AA2-08F7-DDCDBAB0ADBB}"/>
          </ac:picMkLst>
        </pc:picChg>
        <pc:picChg chg="add del mod">
          <ac:chgData name="Bruna Piereck" userId="972f0d8fc00eb79e" providerId="LiveId" clId="{673D0F85-5A45-40F4-A4A7-E431ED0F1515}" dt="2023-04-05T08:30:16.286" v="1790" actId="478"/>
          <ac:picMkLst>
            <pc:docMk/>
            <pc:sldMk cId="541639262" sldId="269"/>
            <ac:picMk id="7" creationId="{25203087-DCE1-1670-FDB3-485BB22D740D}"/>
          </ac:picMkLst>
        </pc:picChg>
        <pc:picChg chg="add mod">
          <ac:chgData name="Bruna Piereck" userId="972f0d8fc00eb79e" providerId="LiveId" clId="{673D0F85-5A45-40F4-A4A7-E431ED0F1515}" dt="2023-04-05T08:42:12.236" v="1994" actId="1036"/>
          <ac:picMkLst>
            <pc:docMk/>
            <pc:sldMk cId="541639262" sldId="269"/>
            <ac:picMk id="9" creationId="{0570D285-A9E1-CE07-C82E-FCF0628189A5}"/>
          </ac:picMkLst>
        </pc:picChg>
        <pc:picChg chg="add del mod">
          <ac:chgData name="Bruna Piereck" userId="972f0d8fc00eb79e" providerId="LiveId" clId="{673D0F85-5A45-40F4-A4A7-E431ED0F1515}" dt="2023-04-05T08:34:53.144" v="1800" actId="21"/>
          <ac:picMkLst>
            <pc:docMk/>
            <pc:sldMk cId="541639262" sldId="269"/>
            <ac:picMk id="10" creationId="{F70AA0B5-23CF-53F8-FBF5-3A6A2EEEAFA6}"/>
          </ac:picMkLst>
        </pc:picChg>
        <pc:picChg chg="add mod">
          <ac:chgData name="Bruna Piereck" userId="972f0d8fc00eb79e" providerId="LiveId" clId="{673D0F85-5A45-40F4-A4A7-E431ED0F1515}" dt="2023-04-05T08:36:24.029" v="1840" actId="164"/>
          <ac:picMkLst>
            <pc:docMk/>
            <pc:sldMk cId="541639262" sldId="269"/>
            <ac:picMk id="11" creationId="{8437D151-24E0-4EB3-F892-FFFA252EF984}"/>
          </ac:picMkLst>
        </pc:picChg>
        <pc:picChg chg="add del mod modCrop">
          <ac:chgData name="Bruna Piereck" userId="972f0d8fc00eb79e" providerId="LiveId" clId="{673D0F85-5A45-40F4-A4A7-E431ED0F1515}" dt="2023-04-05T08:35:32.078" v="1816" actId="21"/>
          <ac:picMkLst>
            <pc:docMk/>
            <pc:sldMk cId="541639262" sldId="269"/>
            <ac:picMk id="12" creationId="{D8666D2C-EE62-CBB8-D072-E7F474C56E2B}"/>
          </ac:picMkLst>
        </pc:picChg>
        <pc:picChg chg="add mod modCrop">
          <ac:chgData name="Bruna Piereck" userId="972f0d8fc00eb79e" providerId="LiveId" clId="{673D0F85-5A45-40F4-A4A7-E431ED0F1515}" dt="2023-04-05T08:36:24.029" v="1840" actId="164"/>
          <ac:picMkLst>
            <pc:docMk/>
            <pc:sldMk cId="541639262" sldId="269"/>
            <ac:picMk id="14" creationId="{7F299F5C-DA4F-D111-53CB-F346B21A545D}"/>
          </ac:picMkLst>
        </pc:picChg>
        <pc:picChg chg="add mod">
          <ac:chgData name="Bruna Piereck" userId="972f0d8fc00eb79e" providerId="LiveId" clId="{673D0F85-5A45-40F4-A4A7-E431ED0F1515}" dt="2023-04-05T08:36:24.029" v="1840" actId="164"/>
          <ac:picMkLst>
            <pc:docMk/>
            <pc:sldMk cId="541639262" sldId="269"/>
            <ac:picMk id="15" creationId="{18ACA854-7E5E-646D-D5FA-4DF06AD50FFF}"/>
          </ac:picMkLst>
        </pc:picChg>
        <pc:picChg chg="add mod">
          <ac:chgData name="Bruna Piereck" userId="972f0d8fc00eb79e" providerId="LiveId" clId="{673D0F85-5A45-40F4-A4A7-E431ED0F1515}" dt="2023-04-05T08:36:24.029" v="1840" actId="164"/>
          <ac:picMkLst>
            <pc:docMk/>
            <pc:sldMk cId="541639262" sldId="269"/>
            <ac:picMk id="16" creationId="{9F859417-51E6-A0C7-4BD6-5C1E3A4C7D6C}"/>
          </ac:picMkLst>
        </pc:picChg>
        <pc:picChg chg="add mod">
          <ac:chgData name="Bruna Piereck" userId="972f0d8fc00eb79e" providerId="LiveId" clId="{673D0F85-5A45-40F4-A4A7-E431ED0F1515}" dt="2023-04-05T08:41:32.033" v="1983" actId="1076"/>
          <ac:picMkLst>
            <pc:docMk/>
            <pc:sldMk cId="541639262" sldId="269"/>
            <ac:picMk id="18" creationId="{F7FCB323-F4D5-D755-1634-039D77AD893A}"/>
          </ac:picMkLst>
        </pc:picChg>
        <pc:picChg chg="add mod">
          <ac:chgData name="Bruna Piereck" userId="972f0d8fc00eb79e" providerId="LiveId" clId="{673D0F85-5A45-40F4-A4A7-E431ED0F1515}" dt="2023-04-05T08:42:09.714" v="1992" actId="1035"/>
          <ac:picMkLst>
            <pc:docMk/>
            <pc:sldMk cId="541639262" sldId="269"/>
            <ac:picMk id="20" creationId="{7AB9358F-0B1E-4A31-B21F-BC0FA29C7B6E}"/>
          </ac:picMkLst>
        </pc:picChg>
        <pc:picChg chg="add mod ord">
          <ac:chgData name="Bruna Piereck" userId="972f0d8fc00eb79e" providerId="LiveId" clId="{673D0F85-5A45-40F4-A4A7-E431ED0F1515}" dt="2023-04-05T08:50:23.579" v="2130" actId="167"/>
          <ac:picMkLst>
            <pc:docMk/>
            <pc:sldMk cId="541639262" sldId="269"/>
            <ac:picMk id="27" creationId="{EBAA1FF1-EEAB-7946-8D61-73F0A9946ECD}"/>
          </ac:picMkLst>
        </pc:picChg>
        <pc:picChg chg="add del mod">
          <ac:chgData name="Bruna Piereck" userId="972f0d8fc00eb79e" providerId="LiveId" clId="{673D0F85-5A45-40F4-A4A7-E431ED0F1515}" dt="2023-04-05T08:47:57.161" v="2054" actId="478"/>
          <ac:picMkLst>
            <pc:docMk/>
            <pc:sldMk cId="541639262" sldId="269"/>
            <ac:picMk id="33" creationId="{AA8D05F5-4A67-328B-2538-BBF8B757E664}"/>
          </ac:picMkLst>
        </pc:picChg>
        <pc:picChg chg="add del mod">
          <ac:chgData name="Bruna Piereck" userId="972f0d8fc00eb79e" providerId="LiveId" clId="{673D0F85-5A45-40F4-A4A7-E431ED0F1515}" dt="2023-04-05T08:51:02.035" v="2145" actId="21"/>
          <ac:picMkLst>
            <pc:docMk/>
            <pc:sldMk cId="541639262" sldId="269"/>
            <ac:picMk id="34" creationId="{728EBA7D-B3E4-2E81-87D2-05681AF3ECD3}"/>
          </ac:picMkLst>
        </pc:picChg>
        <pc:picChg chg="add mod">
          <ac:chgData name="Bruna Piereck" userId="972f0d8fc00eb79e" providerId="LiveId" clId="{673D0F85-5A45-40F4-A4A7-E431ED0F1515}" dt="2023-04-05T08:43:56.838" v="2045" actId="1076"/>
          <ac:picMkLst>
            <pc:docMk/>
            <pc:sldMk cId="541639262" sldId="269"/>
            <ac:picMk id="36" creationId="{AA80936F-C694-D72A-CBEE-7CFFBCD97D28}"/>
          </ac:picMkLst>
        </pc:picChg>
        <pc:picChg chg="add mod ord">
          <ac:chgData name="Bruna Piereck" userId="972f0d8fc00eb79e" providerId="LiveId" clId="{673D0F85-5A45-40F4-A4A7-E431ED0F1515}" dt="2023-04-05T08:50:40.434" v="2134" actId="167"/>
          <ac:picMkLst>
            <pc:docMk/>
            <pc:sldMk cId="541639262" sldId="269"/>
            <ac:picMk id="37" creationId="{26BCADB4-DAEE-84BC-4F78-6162B0634E90}"/>
          </ac:picMkLst>
        </pc:picChg>
        <pc:picChg chg="add del mod">
          <ac:chgData name="Bruna Piereck" userId="972f0d8fc00eb79e" providerId="LiveId" clId="{673D0F85-5A45-40F4-A4A7-E431ED0F1515}" dt="2023-04-05T08:52:02.019" v="2170" actId="21"/>
          <ac:picMkLst>
            <pc:docMk/>
            <pc:sldMk cId="541639262" sldId="269"/>
            <ac:picMk id="43" creationId="{98FF1DBC-B860-E5AC-F92C-D5C210D8F178}"/>
          </ac:picMkLst>
        </pc:picChg>
        <pc:picChg chg="add mod modCrop">
          <ac:chgData name="Bruna Piereck" userId="972f0d8fc00eb79e" providerId="LiveId" clId="{673D0F85-5A45-40F4-A4A7-E431ED0F1515}" dt="2023-04-05T08:51:44.744" v="2162" actId="1037"/>
          <ac:picMkLst>
            <pc:docMk/>
            <pc:sldMk cId="541639262" sldId="269"/>
            <ac:picMk id="45" creationId="{E795D20F-CA22-9469-304C-45A8ABFD0568}"/>
          </ac:picMkLst>
        </pc:picChg>
        <pc:picChg chg="add mod">
          <ac:chgData name="Bruna Piereck" userId="972f0d8fc00eb79e" providerId="LiveId" clId="{673D0F85-5A45-40F4-A4A7-E431ED0F1515}" dt="2023-04-05T08:56:11.333" v="2215" actId="208"/>
          <ac:picMkLst>
            <pc:docMk/>
            <pc:sldMk cId="541639262" sldId="269"/>
            <ac:picMk id="48" creationId="{0C6E3EF9-A5FE-26DF-EE57-49D0688AAADD}"/>
          </ac:picMkLst>
        </pc:picChg>
        <pc:picChg chg="add mod">
          <ac:chgData name="Bruna Piereck" userId="972f0d8fc00eb79e" providerId="LiveId" clId="{673D0F85-5A45-40F4-A4A7-E431ED0F1515}" dt="2023-04-05T08:53:50.199" v="2199" actId="1076"/>
          <ac:picMkLst>
            <pc:docMk/>
            <pc:sldMk cId="541639262" sldId="269"/>
            <ac:picMk id="51" creationId="{39B0E2EA-E8AF-CA9D-1CE0-74F3DCD92BEF}"/>
          </ac:picMkLst>
        </pc:picChg>
        <pc:picChg chg="add mod">
          <ac:chgData name="Bruna Piereck" userId="972f0d8fc00eb79e" providerId="LiveId" clId="{673D0F85-5A45-40F4-A4A7-E431ED0F1515}" dt="2023-04-05T08:56:04.758" v="2214" actId="1076"/>
          <ac:picMkLst>
            <pc:docMk/>
            <pc:sldMk cId="541639262" sldId="269"/>
            <ac:picMk id="53" creationId="{CEC35203-4EF0-378A-474B-F521203976D7}"/>
          </ac:picMkLst>
        </pc:picChg>
      </pc:sldChg>
      <pc:sldChg chg="addSp delSp modSp new del mod ord">
        <pc:chgData name="Bruna Piereck" userId="972f0d8fc00eb79e" providerId="LiveId" clId="{673D0F85-5A45-40F4-A4A7-E431ED0F1515}" dt="2023-04-05T10:13:47.548" v="2459" actId="47"/>
        <pc:sldMkLst>
          <pc:docMk/>
          <pc:sldMk cId="1946124759" sldId="270"/>
        </pc:sldMkLst>
        <pc:spChg chg="add mod">
          <ac:chgData name="Bruna Piereck" userId="972f0d8fc00eb79e" providerId="LiveId" clId="{673D0F85-5A45-40F4-A4A7-E431ED0F1515}" dt="2023-04-05T09:15:09.619" v="2411" actId="1076"/>
          <ac:spMkLst>
            <pc:docMk/>
            <pc:sldMk cId="1946124759" sldId="270"/>
            <ac:spMk id="11" creationId="{6A395E7D-1406-DAE7-DEE2-5A835F996492}"/>
          </ac:spMkLst>
        </pc:spChg>
        <pc:picChg chg="add del">
          <ac:chgData name="Bruna Piereck" userId="972f0d8fc00eb79e" providerId="LiveId" clId="{673D0F85-5A45-40F4-A4A7-E431ED0F1515}" dt="2023-04-05T09:15:06.468" v="2410" actId="478"/>
          <ac:picMkLst>
            <pc:docMk/>
            <pc:sldMk cId="1946124759" sldId="270"/>
            <ac:picMk id="3" creationId="{383E43BE-193C-FD95-3D35-3283592FBA8C}"/>
          </ac:picMkLst>
        </pc:picChg>
        <pc:picChg chg="add mod">
          <ac:chgData name="Bruna Piereck" userId="972f0d8fc00eb79e" providerId="LiveId" clId="{673D0F85-5A45-40F4-A4A7-E431ED0F1515}" dt="2023-04-05T09:15:09.619" v="2411" actId="1076"/>
          <ac:picMkLst>
            <pc:docMk/>
            <pc:sldMk cId="1946124759" sldId="270"/>
            <ac:picMk id="5" creationId="{A5EB08DA-B83C-D262-EFFD-23EA0F1F885E}"/>
          </ac:picMkLst>
        </pc:picChg>
        <pc:picChg chg="add del mod modCrop">
          <ac:chgData name="Bruna Piereck" userId="972f0d8fc00eb79e" providerId="LiveId" clId="{673D0F85-5A45-40F4-A4A7-E431ED0F1515}" dt="2023-04-05T09:04:58.963" v="2242" actId="478"/>
          <ac:picMkLst>
            <pc:docMk/>
            <pc:sldMk cId="1946124759" sldId="270"/>
            <ac:picMk id="7" creationId="{B5980B19-7C5A-FF59-CD67-AC5F5E18BBD8}"/>
          </ac:picMkLst>
        </pc:picChg>
        <pc:picChg chg="add del mod modCrop">
          <ac:chgData name="Bruna Piereck" userId="972f0d8fc00eb79e" providerId="LiveId" clId="{673D0F85-5A45-40F4-A4A7-E431ED0F1515}" dt="2023-04-05T09:04:58.586" v="2241" actId="478"/>
          <ac:picMkLst>
            <pc:docMk/>
            <pc:sldMk cId="1946124759" sldId="270"/>
            <ac:picMk id="9" creationId="{5350A110-8045-AFCC-7688-62A676CBC31E}"/>
          </ac:picMkLst>
        </pc:picChg>
        <pc:picChg chg="add mod">
          <ac:chgData name="Bruna Piereck" userId="972f0d8fc00eb79e" providerId="LiveId" clId="{673D0F85-5A45-40F4-A4A7-E431ED0F1515}" dt="2023-04-05T09:15:09.619" v="2411" actId="1076"/>
          <ac:picMkLst>
            <pc:docMk/>
            <pc:sldMk cId="1946124759" sldId="270"/>
            <ac:picMk id="10" creationId="{BD4EFC34-651A-E25C-D7B6-1BC864EC28ED}"/>
          </ac:picMkLst>
        </pc:picChg>
        <pc:picChg chg="add mod">
          <ac:chgData name="Bruna Piereck" userId="972f0d8fc00eb79e" providerId="LiveId" clId="{673D0F85-5A45-40F4-A4A7-E431ED0F1515}" dt="2023-04-05T09:15:09.619" v="2411" actId="1076"/>
          <ac:picMkLst>
            <pc:docMk/>
            <pc:sldMk cId="1946124759" sldId="270"/>
            <ac:picMk id="14" creationId="{15F703D0-36FC-700B-05C1-C31D4123E86C}"/>
          </ac:picMkLst>
        </pc:picChg>
        <pc:inkChg chg="add del mod">
          <ac:chgData name="Bruna Piereck" userId="972f0d8fc00eb79e" providerId="LiveId" clId="{673D0F85-5A45-40F4-A4A7-E431ED0F1515}" dt="2023-04-05T09:05:39.728" v="2256" actId="478"/>
          <ac:inkMkLst>
            <pc:docMk/>
            <pc:sldMk cId="1946124759" sldId="270"/>
            <ac:inkMk id="12" creationId="{FDA2C32E-8426-1DB1-00DD-62289109369A}"/>
          </ac:inkMkLst>
        </pc:inkChg>
        <pc:inkChg chg="add mod">
          <ac:chgData name="Bruna Piereck" userId="972f0d8fc00eb79e" providerId="LiveId" clId="{673D0F85-5A45-40F4-A4A7-E431ED0F1515}" dt="2023-04-05T09:15:09.619" v="2411" actId="1076"/>
          <ac:inkMkLst>
            <pc:docMk/>
            <pc:sldMk cId="1946124759" sldId="270"/>
            <ac:inkMk id="13" creationId="{10D892D9-4CF9-82AA-2E1D-D2C681914B40}"/>
          </ac:inkMkLst>
        </pc:inkChg>
      </pc:sldChg>
      <pc:sldChg chg="addSp delSp modSp add mod">
        <pc:chgData name="Bruna Piereck" userId="972f0d8fc00eb79e" providerId="LiveId" clId="{673D0F85-5A45-40F4-A4A7-E431ED0F1515}" dt="2023-04-05T10:06:06.743" v="2430" actId="1076"/>
        <pc:sldMkLst>
          <pc:docMk/>
          <pc:sldMk cId="1335628486" sldId="271"/>
        </pc:sldMkLst>
        <pc:spChg chg="add del mod">
          <ac:chgData name="Bruna Piereck" userId="972f0d8fc00eb79e" providerId="LiveId" clId="{673D0F85-5A45-40F4-A4A7-E431ED0F1515}" dt="2023-04-05T09:07:57.247" v="2391" actId="21"/>
          <ac:spMkLst>
            <pc:docMk/>
            <pc:sldMk cId="1335628486" sldId="271"/>
            <ac:spMk id="4" creationId="{F72DFCFB-4A2A-1FE0-AE2D-4E8A18F1611A}"/>
          </ac:spMkLst>
        </pc:spChg>
        <pc:picChg chg="add del mod">
          <ac:chgData name="Bruna Piereck" userId="972f0d8fc00eb79e" providerId="LiveId" clId="{673D0F85-5A45-40F4-A4A7-E431ED0F1515}" dt="2023-04-05T09:07:57.247" v="2391" actId="21"/>
          <ac:picMkLst>
            <pc:docMk/>
            <pc:sldMk cId="1335628486" sldId="271"/>
            <ac:picMk id="2" creationId="{72663BE7-8C56-1C28-CA84-B42D7FF2B5E7}"/>
          </ac:picMkLst>
        </pc:picChg>
        <pc:picChg chg="del mod">
          <ac:chgData name="Bruna Piereck" userId="972f0d8fc00eb79e" providerId="LiveId" clId="{673D0F85-5A45-40F4-A4A7-E431ED0F1515}" dt="2023-04-05T09:05:46.347" v="2258" actId="21"/>
          <ac:picMkLst>
            <pc:docMk/>
            <pc:sldMk cId="1335628486" sldId="271"/>
            <ac:picMk id="3" creationId="{383E43BE-193C-FD95-3D35-3283592FBA8C}"/>
          </ac:picMkLst>
        </pc:picChg>
        <pc:picChg chg="del">
          <ac:chgData name="Bruna Piereck" userId="972f0d8fc00eb79e" providerId="LiveId" clId="{673D0F85-5A45-40F4-A4A7-E431ED0F1515}" dt="2023-04-05T09:05:07.394" v="2245" actId="478"/>
          <ac:picMkLst>
            <pc:docMk/>
            <pc:sldMk cId="1335628486" sldId="271"/>
            <ac:picMk id="5" creationId="{A5EB08DA-B83C-D262-EFFD-23EA0F1F885E}"/>
          </ac:picMkLst>
        </pc:picChg>
        <pc:picChg chg="del mod">
          <ac:chgData name="Bruna Piereck" userId="972f0d8fc00eb79e" providerId="LiveId" clId="{673D0F85-5A45-40F4-A4A7-E431ED0F1515}" dt="2023-04-05T09:07:57.247" v="2391" actId="21"/>
          <ac:picMkLst>
            <pc:docMk/>
            <pc:sldMk cId="1335628486" sldId="271"/>
            <ac:picMk id="7" creationId="{B5980B19-7C5A-FF59-CD67-AC5F5E18BBD8}"/>
          </ac:picMkLst>
        </pc:picChg>
        <pc:picChg chg="add del mod">
          <ac:chgData name="Bruna Piereck" userId="972f0d8fc00eb79e" providerId="LiveId" clId="{673D0F85-5A45-40F4-A4A7-E431ED0F1515}" dt="2023-04-05T09:05:58.795" v="2263" actId="21"/>
          <ac:picMkLst>
            <pc:docMk/>
            <pc:sldMk cId="1335628486" sldId="271"/>
            <ac:picMk id="8" creationId="{1F3D7B09-A30D-7BFD-FEB9-A6A747D3AE55}"/>
          </ac:picMkLst>
        </pc:picChg>
        <pc:picChg chg="del">
          <ac:chgData name="Bruna Piereck" userId="972f0d8fc00eb79e" providerId="LiveId" clId="{673D0F85-5A45-40F4-A4A7-E431ED0F1515}" dt="2023-04-05T09:05:08.158" v="2246" actId="478"/>
          <ac:picMkLst>
            <pc:docMk/>
            <pc:sldMk cId="1335628486" sldId="271"/>
            <ac:picMk id="9" creationId="{5350A110-8045-AFCC-7688-62A676CBC31E}"/>
          </ac:picMkLst>
        </pc:picChg>
        <pc:picChg chg="add mod">
          <ac:chgData name="Bruna Piereck" userId="972f0d8fc00eb79e" providerId="LiveId" clId="{673D0F85-5A45-40F4-A4A7-E431ED0F1515}" dt="2023-04-05T10:05:53.662" v="2425"/>
          <ac:picMkLst>
            <pc:docMk/>
            <pc:sldMk cId="1335628486" sldId="271"/>
            <ac:picMk id="11" creationId="{3576B2F4-C564-F19C-F631-36BAA38CA178}"/>
          </ac:picMkLst>
        </pc:picChg>
        <pc:picChg chg="add mod">
          <ac:chgData name="Bruna Piereck" userId="972f0d8fc00eb79e" providerId="LiveId" clId="{673D0F85-5A45-40F4-A4A7-E431ED0F1515}" dt="2023-04-05T10:06:06.743" v="2430" actId="1076"/>
          <ac:picMkLst>
            <pc:docMk/>
            <pc:sldMk cId="1335628486" sldId="271"/>
            <ac:picMk id="12" creationId="{5C18208D-36FD-86AF-0895-7D38E798A711}"/>
          </ac:picMkLst>
        </pc:picChg>
        <pc:inkChg chg="add del mod">
          <ac:chgData name="Bruna Piereck" userId="972f0d8fc00eb79e" providerId="LiveId" clId="{673D0F85-5A45-40F4-A4A7-E431ED0F1515}" dt="2023-04-05T09:05:34.983" v="2255" actId="478"/>
          <ac:inkMkLst>
            <pc:docMk/>
            <pc:sldMk cId="1335628486" sldId="271"/>
            <ac:inkMk id="6" creationId="{B9D90A55-37B0-9ECE-9622-121495099683}"/>
          </ac:inkMkLst>
        </pc:inkChg>
      </pc:sldChg>
      <pc:sldChg chg="addSp delSp modSp add mod">
        <pc:chgData name="Bruna Piereck" userId="972f0d8fc00eb79e" providerId="LiveId" clId="{673D0F85-5A45-40F4-A4A7-E431ED0F1515}" dt="2023-04-05T09:08:31.180" v="2406"/>
        <pc:sldMkLst>
          <pc:docMk/>
          <pc:sldMk cId="3685725283" sldId="272"/>
        </pc:sldMkLst>
        <pc:spChg chg="add del mod">
          <ac:chgData name="Bruna Piereck" userId="972f0d8fc00eb79e" providerId="LiveId" clId="{673D0F85-5A45-40F4-A4A7-E431ED0F1515}" dt="2023-04-05T09:08:30.921" v="2405" actId="21"/>
          <ac:spMkLst>
            <pc:docMk/>
            <pc:sldMk cId="3685725283" sldId="272"/>
            <ac:spMk id="4" creationId="{12959CB0-4EC4-504C-6947-0C5504B74F5B}"/>
          </ac:spMkLst>
        </pc:spChg>
        <pc:spChg chg="add mod">
          <ac:chgData name="Bruna Piereck" userId="972f0d8fc00eb79e" providerId="LiveId" clId="{673D0F85-5A45-40F4-A4A7-E431ED0F1515}" dt="2023-04-05T09:08:10.531" v="2395" actId="1076"/>
          <ac:spMkLst>
            <pc:docMk/>
            <pc:sldMk cId="3685725283" sldId="272"/>
            <ac:spMk id="12" creationId="{348A52D4-1AFB-51C6-8F7A-1D8C10DC47F0}"/>
          </ac:spMkLst>
        </pc:spChg>
        <pc:spChg chg="add mod">
          <ac:chgData name="Bruna Piereck" userId="972f0d8fc00eb79e" providerId="LiveId" clId="{673D0F85-5A45-40F4-A4A7-E431ED0F1515}" dt="2023-04-05T09:08:31.180" v="2406"/>
          <ac:spMkLst>
            <pc:docMk/>
            <pc:sldMk cId="3685725283" sldId="272"/>
            <ac:spMk id="17" creationId="{CA2C5962-CCCD-3E96-6173-721E01783769}"/>
          </ac:spMkLst>
        </pc:spChg>
        <pc:picChg chg="add del mod">
          <ac:chgData name="Bruna Piereck" userId="972f0d8fc00eb79e" providerId="LiveId" clId="{673D0F85-5A45-40F4-A4A7-E431ED0F1515}" dt="2023-04-05T09:08:30.921" v="2405" actId="21"/>
          <ac:picMkLst>
            <pc:docMk/>
            <pc:sldMk cId="3685725283" sldId="272"/>
            <ac:picMk id="2" creationId="{717F1C0D-96A1-636A-F031-E94B29E1E08B}"/>
          </ac:picMkLst>
        </pc:picChg>
        <pc:picChg chg="del">
          <ac:chgData name="Bruna Piereck" userId="972f0d8fc00eb79e" providerId="LiveId" clId="{673D0F85-5A45-40F4-A4A7-E431ED0F1515}" dt="2023-04-05T09:06:44.493" v="2342" actId="478"/>
          <ac:picMkLst>
            <pc:docMk/>
            <pc:sldMk cId="3685725283" sldId="272"/>
            <ac:picMk id="3" creationId="{383E43BE-193C-FD95-3D35-3283592FBA8C}"/>
          </ac:picMkLst>
        </pc:picChg>
        <pc:picChg chg="del">
          <ac:chgData name="Bruna Piereck" userId="972f0d8fc00eb79e" providerId="LiveId" clId="{673D0F85-5A45-40F4-A4A7-E431ED0F1515}" dt="2023-04-05T09:06:43.476" v="2340" actId="478"/>
          <ac:picMkLst>
            <pc:docMk/>
            <pc:sldMk cId="3685725283" sldId="272"/>
            <ac:picMk id="5" creationId="{A5EB08DA-B83C-D262-EFFD-23EA0F1F885E}"/>
          </ac:picMkLst>
        </pc:picChg>
        <pc:picChg chg="del">
          <ac:chgData name="Bruna Piereck" userId="972f0d8fc00eb79e" providerId="LiveId" clId="{673D0F85-5A45-40F4-A4A7-E431ED0F1515}" dt="2023-04-05T09:06:44.059" v="2341" actId="478"/>
          <ac:picMkLst>
            <pc:docMk/>
            <pc:sldMk cId="3685725283" sldId="272"/>
            <ac:picMk id="7" creationId="{B5980B19-7C5A-FF59-CD67-AC5F5E18BBD8}"/>
          </ac:picMkLst>
        </pc:picChg>
        <pc:picChg chg="add del mod">
          <ac:chgData name="Bruna Piereck" userId="972f0d8fc00eb79e" providerId="LiveId" clId="{673D0F85-5A45-40F4-A4A7-E431ED0F1515}" dt="2023-04-05T09:08:30.921" v="2405" actId="21"/>
          <ac:picMkLst>
            <pc:docMk/>
            <pc:sldMk cId="3685725283" sldId="272"/>
            <ac:picMk id="8" creationId="{82C02391-3AB8-BEB1-E3D9-4E2DBD5CE9BB}"/>
          </ac:picMkLst>
        </pc:picChg>
        <pc:picChg chg="add del mod">
          <ac:chgData name="Bruna Piereck" userId="972f0d8fc00eb79e" providerId="LiveId" clId="{673D0F85-5A45-40F4-A4A7-E431ED0F1515}" dt="2023-04-05T09:08:30.921" v="2405" actId="21"/>
          <ac:picMkLst>
            <pc:docMk/>
            <pc:sldMk cId="3685725283" sldId="272"/>
            <ac:picMk id="9" creationId="{5350A110-8045-AFCC-7688-62A676CBC31E}"/>
          </ac:picMkLst>
        </pc:picChg>
        <pc:picChg chg="add mod">
          <ac:chgData name="Bruna Piereck" userId="972f0d8fc00eb79e" providerId="LiveId" clId="{673D0F85-5A45-40F4-A4A7-E431ED0F1515}" dt="2023-04-05T09:08:10.531" v="2395" actId="1076"/>
          <ac:picMkLst>
            <pc:docMk/>
            <pc:sldMk cId="3685725283" sldId="272"/>
            <ac:picMk id="10" creationId="{E0F1AC84-50F3-0C05-A6AA-76D9FB2D1BDA}"/>
          </ac:picMkLst>
        </pc:picChg>
        <pc:picChg chg="add mod">
          <ac:chgData name="Bruna Piereck" userId="972f0d8fc00eb79e" providerId="LiveId" clId="{673D0F85-5A45-40F4-A4A7-E431ED0F1515}" dt="2023-04-05T09:08:10.531" v="2395" actId="1076"/>
          <ac:picMkLst>
            <pc:docMk/>
            <pc:sldMk cId="3685725283" sldId="272"/>
            <ac:picMk id="11" creationId="{50122306-9C43-FC14-7A69-20D68AF36AF9}"/>
          </ac:picMkLst>
        </pc:picChg>
        <pc:picChg chg="add mod">
          <ac:chgData name="Bruna Piereck" userId="972f0d8fc00eb79e" providerId="LiveId" clId="{673D0F85-5A45-40F4-A4A7-E431ED0F1515}" dt="2023-04-05T09:08:27.377" v="2404" actId="1076"/>
          <ac:picMkLst>
            <pc:docMk/>
            <pc:sldMk cId="3685725283" sldId="272"/>
            <ac:picMk id="14" creationId="{39FE973C-6572-18D2-950F-A7108D669362}"/>
          </ac:picMkLst>
        </pc:picChg>
        <pc:picChg chg="add mod">
          <ac:chgData name="Bruna Piereck" userId="972f0d8fc00eb79e" providerId="LiveId" clId="{673D0F85-5A45-40F4-A4A7-E431ED0F1515}" dt="2023-04-05T09:08:31.180" v="2406"/>
          <ac:picMkLst>
            <pc:docMk/>
            <pc:sldMk cId="3685725283" sldId="272"/>
            <ac:picMk id="15" creationId="{5F067C9F-0555-3A9E-E2D6-EA6DFA24810E}"/>
          </ac:picMkLst>
        </pc:picChg>
        <pc:picChg chg="add mod">
          <ac:chgData name="Bruna Piereck" userId="972f0d8fc00eb79e" providerId="LiveId" clId="{673D0F85-5A45-40F4-A4A7-E431ED0F1515}" dt="2023-04-05T09:08:31.180" v="2406"/>
          <ac:picMkLst>
            <pc:docMk/>
            <pc:sldMk cId="3685725283" sldId="272"/>
            <ac:picMk id="16" creationId="{9C37AE47-5A06-1733-4C2D-6F37B6075ED8}"/>
          </ac:picMkLst>
        </pc:picChg>
        <pc:picChg chg="add mod">
          <ac:chgData name="Bruna Piereck" userId="972f0d8fc00eb79e" providerId="LiveId" clId="{673D0F85-5A45-40F4-A4A7-E431ED0F1515}" dt="2023-04-05T09:08:31.180" v="2406"/>
          <ac:picMkLst>
            <pc:docMk/>
            <pc:sldMk cId="3685725283" sldId="272"/>
            <ac:picMk id="18" creationId="{D47AD98F-641E-F39A-6906-32FCE53C4431}"/>
          </ac:picMkLst>
        </pc:picChg>
        <pc:inkChg chg="add del mod">
          <ac:chgData name="Bruna Piereck" userId="972f0d8fc00eb79e" providerId="LiveId" clId="{673D0F85-5A45-40F4-A4A7-E431ED0F1515}" dt="2023-04-05T09:08:14.320" v="2397" actId="21"/>
          <ac:inkMkLst>
            <pc:docMk/>
            <pc:sldMk cId="3685725283" sldId="272"/>
            <ac:inkMk id="6" creationId="{F3261EB6-7D31-A380-9F36-F56BB3CC761C}"/>
          </ac:inkMkLst>
        </pc:inkChg>
        <pc:inkChg chg="add mod">
          <ac:chgData name="Bruna Piereck" userId="972f0d8fc00eb79e" providerId="LiveId" clId="{673D0F85-5A45-40F4-A4A7-E431ED0F1515}" dt="2023-04-05T09:08:17.936" v="2399" actId="1076"/>
          <ac:inkMkLst>
            <pc:docMk/>
            <pc:sldMk cId="3685725283" sldId="272"/>
            <ac:inkMk id="13" creationId="{3448B3E0-667D-A385-BA70-2CCE7A6DBE8B}"/>
          </ac:inkMkLst>
        </pc:inkChg>
      </pc:sldChg>
      <pc:sldChg chg="addSp modSp new mod ord">
        <pc:chgData name="Bruna Piereck" userId="972f0d8fc00eb79e" providerId="LiveId" clId="{673D0F85-5A45-40F4-A4A7-E431ED0F1515}" dt="2023-04-05T09:11:32.387" v="2408"/>
        <pc:sldMkLst>
          <pc:docMk/>
          <pc:sldMk cId="416880600" sldId="273"/>
        </pc:sldMkLst>
        <pc:spChg chg="add mod">
          <ac:chgData name="Bruna Piereck" userId="972f0d8fc00eb79e" providerId="LiveId" clId="{673D0F85-5A45-40F4-A4A7-E431ED0F1515}" dt="2023-04-05T09:06:14.832" v="2268" actId="1036"/>
          <ac:spMkLst>
            <pc:docMk/>
            <pc:sldMk cId="416880600" sldId="273"/>
            <ac:spMk id="4" creationId="{99E0ECA8-BD10-8266-89F0-5DDBC1E4F848}"/>
          </ac:spMkLst>
        </pc:spChg>
        <pc:picChg chg="add mod">
          <ac:chgData name="Bruna Piereck" userId="972f0d8fc00eb79e" providerId="LiveId" clId="{673D0F85-5A45-40F4-A4A7-E431ED0F1515}" dt="2023-04-05T09:06:01.495" v="2265"/>
          <ac:picMkLst>
            <pc:docMk/>
            <pc:sldMk cId="416880600" sldId="273"/>
            <ac:picMk id="2" creationId="{2D327F42-A6AE-5AE5-BDCF-EF0AC718858E}"/>
          </ac:picMkLst>
        </pc:picChg>
        <pc:picChg chg="add mod">
          <ac:chgData name="Bruna Piereck" userId="972f0d8fc00eb79e" providerId="LiveId" clId="{673D0F85-5A45-40F4-A4A7-E431ED0F1515}" dt="2023-04-05T09:06:14.832" v="2268" actId="1036"/>
          <ac:picMkLst>
            <pc:docMk/>
            <pc:sldMk cId="416880600" sldId="273"/>
            <ac:picMk id="3" creationId="{7E19235F-376F-623E-646C-DB847430244C}"/>
          </ac:picMkLst>
        </pc:picChg>
        <pc:picChg chg="add mod">
          <ac:chgData name="Bruna Piereck" userId="972f0d8fc00eb79e" providerId="LiveId" clId="{673D0F85-5A45-40F4-A4A7-E431ED0F1515}" dt="2023-04-05T09:07:26.096" v="2361" actId="1076"/>
          <ac:picMkLst>
            <pc:docMk/>
            <pc:sldMk cId="416880600" sldId="273"/>
            <ac:picMk id="6" creationId="{5D6B90AE-9A04-43AE-A600-CBF8C71B04E2}"/>
          </ac:picMkLst>
        </pc:picChg>
        <pc:inkChg chg="add mod">
          <ac:chgData name="Bruna Piereck" userId="972f0d8fc00eb79e" providerId="LiveId" clId="{673D0F85-5A45-40F4-A4A7-E431ED0F1515}" dt="2023-04-05T09:07:24.121" v="2360" actId="1076"/>
          <ac:inkMkLst>
            <pc:docMk/>
            <pc:sldMk cId="416880600" sldId="273"/>
            <ac:inkMk id="5" creationId="{5C84CD91-31BE-B2D9-DED3-E18833A42065}"/>
          </ac:inkMkLst>
        </pc:inkChg>
      </pc:sldChg>
      <pc:sldChg chg="addSp delSp modSp new mod ord">
        <pc:chgData name="Bruna Piereck" userId="972f0d8fc00eb79e" providerId="LiveId" clId="{673D0F85-5A45-40F4-A4A7-E431ED0F1515}" dt="2023-04-05T10:13:46.209" v="2458"/>
        <pc:sldMkLst>
          <pc:docMk/>
          <pc:sldMk cId="2641231215" sldId="274"/>
        </pc:sldMkLst>
        <pc:spChg chg="add mod">
          <ac:chgData name="Bruna Piereck" userId="972f0d8fc00eb79e" providerId="LiveId" clId="{673D0F85-5A45-40F4-A4A7-E431ED0F1515}" dt="2023-04-05T10:13:15.984" v="2453" actId="1076"/>
          <ac:spMkLst>
            <pc:docMk/>
            <pc:sldMk cId="2641231215" sldId="274"/>
            <ac:spMk id="11" creationId="{6BDC774A-B402-94C9-F26C-A49244A2B39A}"/>
          </ac:spMkLst>
        </pc:spChg>
        <pc:picChg chg="add del mod">
          <ac:chgData name="Bruna Piereck" userId="972f0d8fc00eb79e" providerId="LiveId" clId="{673D0F85-5A45-40F4-A4A7-E431ED0F1515}" dt="2023-04-05T10:10:19.185" v="2436" actId="478"/>
          <ac:picMkLst>
            <pc:docMk/>
            <pc:sldMk cId="2641231215" sldId="274"/>
            <ac:picMk id="3" creationId="{FE9EC736-FBDF-3805-2B20-DB05624BD4E9}"/>
          </ac:picMkLst>
        </pc:picChg>
        <pc:picChg chg="add del mod">
          <ac:chgData name="Bruna Piereck" userId="972f0d8fc00eb79e" providerId="LiveId" clId="{673D0F85-5A45-40F4-A4A7-E431ED0F1515}" dt="2023-04-05T10:13:19.425" v="2454" actId="21"/>
          <ac:picMkLst>
            <pc:docMk/>
            <pc:sldMk cId="2641231215" sldId="274"/>
            <ac:picMk id="5" creationId="{A4EA1F98-9A90-E3B5-A5E0-80DDA9720380}"/>
          </ac:picMkLst>
        </pc:picChg>
        <pc:picChg chg="add del mod">
          <ac:chgData name="Bruna Piereck" userId="972f0d8fc00eb79e" providerId="LiveId" clId="{673D0F85-5A45-40F4-A4A7-E431ED0F1515}" dt="2023-04-05T10:13:19.425" v="2454" actId="21"/>
          <ac:picMkLst>
            <pc:docMk/>
            <pc:sldMk cId="2641231215" sldId="274"/>
            <ac:picMk id="8" creationId="{4D177800-BCF9-B92B-BD68-1D9E3AD3DC9B}"/>
          </ac:picMkLst>
        </pc:picChg>
        <pc:picChg chg="add mod">
          <ac:chgData name="Bruna Piereck" userId="972f0d8fc00eb79e" providerId="LiveId" clId="{673D0F85-5A45-40F4-A4A7-E431ED0F1515}" dt="2023-04-05T10:13:15.984" v="2453" actId="1076"/>
          <ac:picMkLst>
            <pc:docMk/>
            <pc:sldMk cId="2641231215" sldId="274"/>
            <ac:picMk id="9" creationId="{94AEDB34-343F-37DF-9143-13CF405AADE6}"/>
          </ac:picMkLst>
        </pc:picChg>
        <pc:picChg chg="add mod">
          <ac:chgData name="Bruna Piereck" userId="972f0d8fc00eb79e" providerId="LiveId" clId="{673D0F85-5A45-40F4-A4A7-E431ED0F1515}" dt="2023-04-05T10:13:15.984" v="2453" actId="1076"/>
          <ac:picMkLst>
            <pc:docMk/>
            <pc:sldMk cId="2641231215" sldId="274"/>
            <ac:picMk id="10" creationId="{76E692A0-25D5-958D-B79C-A0A05C2300C6}"/>
          </ac:picMkLst>
        </pc:picChg>
        <pc:picChg chg="add mod">
          <ac:chgData name="Bruna Piereck" userId="972f0d8fc00eb79e" providerId="LiveId" clId="{673D0F85-5A45-40F4-A4A7-E431ED0F1515}" dt="2023-04-05T10:13:15.984" v="2453" actId="1076"/>
          <ac:picMkLst>
            <pc:docMk/>
            <pc:sldMk cId="2641231215" sldId="274"/>
            <ac:picMk id="13" creationId="{BBF847D8-AE7B-6941-B38A-F0D0FF5F5DCC}"/>
          </ac:picMkLst>
        </pc:picChg>
        <pc:picChg chg="add mod">
          <ac:chgData name="Bruna Piereck" userId="972f0d8fc00eb79e" providerId="LiveId" clId="{673D0F85-5A45-40F4-A4A7-E431ED0F1515}" dt="2023-04-05T10:13:23.804" v="2456" actId="1076"/>
          <ac:picMkLst>
            <pc:docMk/>
            <pc:sldMk cId="2641231215" sldId="274"/>
            <ac:picMk id="14" creationId="{16DE76DA-56A6-A953-08F6-3C30C95EC3A5}"/>
          </ac:picMkLst>
        </pc:picChg>
        <pc:picChg chg="add mod">
          <ac:chgData name="Bruna Piereck" userId="972f0d8fc00eb79e" providerId="LiveId" clId="{673D0F85-5A45-40F4-A4A7-E431ED0F1515}" dt="2023-04-05T10:13:23.804" v="2456" actId="1076"/>
          <ac:picMkLst>
            <pc:docMk/>
            <pc:sldMk cId="2641231215" sldId="274"/>
            <ac:picMk id="17" creationId="{8A5ED17A-E61E-0D6C-0D04-62CDE1C850D0}"/>
          </ac:picMkLst>
        </pc:picChg>
        <pc:inkChg chg="add del mod">
          <ac:chgData name="Bruna Piereck" userId="972f0d8fc00eb79e" providerId="LiveId" clId="{673D0F85-5A45-40F4-A4A7-E431ED0F1515}" dt="2023-04-05T10:13:19.425" v="2454" actId="21"/>
          <ac:inkMkLst>
            <pc:docMk/>
            <pc:sldMk cId="2641231215" sldId="274"/>
            <ac:inkMk id="6" creationId="{6DB7BC5E-663F-5559-CA37-9A4F254EFF37}"/>
          </ac:inkMkLst>
        </pc:inkChg>
        <pc:inkChg chg="add del mod">
          <ac:chgData name="Bruna Piereck" userId="972f0d8fc00eb79e" providerId="LiveId" clId="{673D0F85-5A45-40F4-A4A7-E431ED0F1515}" dt="2023-04-05T10:13:19.425" v="2454" actId="21"/>
          <ac:inkMkLst>
            <pc:docMk/>
            <pc:sldMk cId="2641231215" sldId="274"/>
            <ac:inkMk id="7" creationId="{E334FBFB-3976-F1D5-E2AB-E608679CE3C8}"/>
          </ac:inkMkLst>
        </pc:inkChg>
        <pc:inkChg chg="add mod">
          <ac:chgData name="Bruna Piereck" userId="972f0d8fc00eb79e" providerId="LiveId" clId="{673D0F85-5A45-40F4-A4A7-E431ED0F1515}" dt="2023-04-05T10:13:15.984" v="2453" actId="1076"/>
          <ac:inkMkLst>
            <pc:docMk/>
            <pc:sldMk cId="2641231215" sldId="274"/>
            <ac:inkMk id="12" creationId="{3701E456-5646-1A29-1AF5-3325844E67CD}"/>
          </ac:inkMkLst>
        </pc:inkChg>
        <pc:inkChg chg="add mod">
          <ac:chgData name="Bruna Piereck" userId="972f0d8fc00eb79e" providerId="LiveId" clId="{673D0F85-5A45-40F4-A4A7-E431ED0F1515}" dt="2023-04-05T10:13:23.804" v="2456" actId="1076"/>
          <ac:inkMkLst>
            <pc:docMk/>
            <pc:sldMk cId="2641231215" sldId="274"/>
            <ac:inkMk id="15" creationId="{5B2DAAA6-AA61-9153-9A3E-6F482A4140DB}"/>
          </ac:inkMkLst>
        </pc:inkChg>
        <pc:inkChg chg="add mod">
          <ac:chgData name="Bruna Piereck" userId="972f0d8fc00eb79e" providerId="LiveId" clId="{673D0F85-5A45-40F4-A4A7-E431ED0F1515}" dt="2023-04-05T10:13:23.804" v="2456" actId="1076"/>
          <ac:inkMkLst>
            <pc:docMk/>
            <pc:sldMk cId="2641231215" sldId="274"/>
            <ac:inkMk id="16" creationId="{47896B5D-78F3-3B17-7731-A96E85330D2F}"/>
          </ac:inkMkLst>
        </pc:inkChg>
      </pc:sldChg>
      <pc:sldChg chg="addSp modSp new mod">
        <pc:chgData name="Bruna Piereck" userId="972f0d8fc00eb79e" providerId="LiveId" clId="{673D0F85-5A45-40F4-A4A7-E431ED0F1515}" dt="2023-04-05T11:20:01.508" v="2476" actId="1076"/>
        <pc:sldMkLst>
          <pc:docMk/>
          <pc:sldMk cId="3103521287" sldId="275"/>
        </pc:sldMkLst>
        <pc:picChg chg="add mod">
          <ac:chgData name="Bruna Piereck" userId="972f0d8fc00eb79e" providerId="LiveId" clId="{673D0F85-5A45-40F4-A4A7-E431ED0F1515}" dt="2023-04-05T11:19:16.935" v="2466"/>
          <ac:picMkLst>
            <pc:docMk/>
            <pc:sldMk cId="3103521287" sldId="275"/>
            <ac:picMk id="3" creationId="{78B46A48-3C44-6D69-0763-640F163AB68D}"/>
          </ac:picMkLst>
        </pc:picChg>
        <pc:picChg chg="add mod">
          <ac:chgData name="Bruna Piereck" userId="972f0d8fc00eb79e" providerId="LiveId" clId="{673D0F85-5A45-40F4-A4A7-E431ED0F1515}" dt="2023-04-05T11:20:01.508" v="2476" actId="1076"/>
          <ac:picMkLst>
            <pc:docMk/>
            <pc:sldMk cId="3103521287" sldId="275"/>
            <ac:picMk id="5" creationId="{E5D78B03-60B7-6AB9-B5A8-7043BBE11DC6}"/>
          </ac:picMkLst>
        </pc:picChg>
        <pc:inkChg chg="add mod">
          <ac:chgData name="Bruna Piereck" userId="972f0d8fc00eb79e" providerId="LiveId" clId="{673D0F85-5A45-40F4-A4A7-E431ED0F1515}" dt="2023-04-05T11:19:25.617" v="2468" actId="1076"/>
          <ac:inkMkLst>
            <pc:docMk/>
            <pc:sldMk cId="3103521287" sldId="275"/>
            <ac:inkMk id="4" creationId="{BE7FECD2-7402-C3FE-C166-9015A520F0F8}"/>
          </ac:inkMkLst>
        </pc:inkChg>
      </pc:sldChg>
      <pc:sldChg chg="addSp delSp modSp new mod">
        <pc:chgData name="Bruna Piereck" userId="972f0d8fc00eb79e" providerId="LiveId" clId="{673D0F85-5A45-40F4-A4A7-E431ED0F1515}" dt="2023-04-11T08:48:58.650" v="5763" actId="1037"/>
        <pc:sldMkLst>
          <pc:docMk/>
          <pc:sldMk cId="3243144461" sldId="276"/>
        </pc:sldMkLst>
        <pc:spChg chg="add del mod">
          <ac:chgData name="Bruna Piereck" userId="972f0d8fc00eb79e" providerId="LiveId" clId="{673D0F85-5A45-40F4-A4A7-E431ED0F1515}" dt="2023-04-05T11:43:19.325" v="2479" actId="478"/>
          <ac:spMkLst>
            <pc:docMk/>
            <pc:sldMk cId="3243144461" sldId="276"/>
            <ac:spMk id="3" creationId="{1ADE7C11-7C0D-D73C-F101-9508322711AF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4" creationId="{F07ECCC0-9281-A8E4-5D3A-E2E5D330750A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5" creationId="{83230FEF-EC09-D7D7-C3D0-2D651EFE6672}"/>
          </ac:spMkLst>
        </pc:spChg>
        <pc:spChg chg="mod topLvl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2" creationId="{FB9FDC25-0513-3282-3C5F-DD55F3B0DE23}"/>
          </ac:spMkLst>
        </pc:spChg>
        <pc:spChg chg="mod topLvl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3" creationId="{0FCB5E1B-DF50-85A2-87AE-7605F1CE2E51}"/>
          </ac:spMkLst>
        </pc:spChg>
        <pc:spChg chg="mod topLvl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5" creationId="{B967F7EE-04A4-CFF7-29FD-9A06A589C80F}"/>
          </ac:spMkLst>
        </pc:spChg>
        <pc:spChg chg="mod topLvl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8" creationId="{08718C35-2D99-3263-FD3E-79F9A1AC6B5C}"/>
          </ac:spMkLst>
        </pc:spChg>
        <pc:spChg chg="mod topLvl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20" creationId="{8685F8C9-8DF3-F31B-3BDC-C5454F03D911}"/>
          </ac:spMkLst>
        </pc:spChg>
        <pc:spChg chg="del mod topLvl">
          <ac:chgData name="Bruna Piereck" userId="972f0d8fc00eb79e" providerId="LiveId" clId="{673D0F85-5A45-40F4-A4A7-E431ED0F1515}" dt="2023-04-06T13:02:10.742" v="5119" actId="478"/>
          <ac:spMkLst>
            <pc:docMk/>
            <pc:sldMk cId="3243144461" sldId="276"/>
            <ac:spMk id="23" creationId="{C7490294-134B-0333-6D5F-DA600B20AF66}"/>
          </ac:spMkLst>
        </pc:spChg>
        <pc:spChg chg="del mod topLvl">
          <ac:chgData name="Bruna Piereck" userId="972f0d8fc00eb79e" providerId="LiveId" clId="{673D0F85-5A45-40F4-A4A7-E431ED0F1515}" dt="2023-04-06T13:02:14.117" v="5123" actId="478"/>
          <ac:spMkLst>
            <pc:docMk/>
            <pc:sldMk cId="3243144461" sldId="276"/>
            <ac:spMk id="24" creationId="{D3061C6D-C20D-BB4B-B4A8-5323AAEB4A80}"/>
          </ac:spMkLst>
        </pc:spChg>
        <pc:spChg chg="del mod topLvl">
          <ac:chgData name="Bruna Piereck" userId="972f0d8fc00eb79e" providerId="LiveId" clId="{673D0F85-5A45-40F4-A4A7-E431ED0F1515}" dt="2023-04-06T13:02:13.426" v="5122" actId="478"/>
          <ac:spMkLst>
            <pc:docMk/>
            <pc:sldMk cId="3243144461" sldId="276"/>
            <ac:spMk id="25" creationId="{786C93E4-F3AF-D967-6334-4E0DB09E3F28}"/>
          </ac:spMkLst>
        </pc:spChg>
        <pc:spChg chg="del mod">
          <ac:chgData name="Bruna Piereck" userId="972f0d8fc00eb79e" providerId="LiveId" clId="{673D0F85-5A45-40F4-A4A7-E431ED0F1515}" dt="2023-04-06T13:02:01.727" v="5117" actId="478"/>
          <ac:spMkLst>
            <pc:docMk/>
            <pc:sldMk cId="3243144461" sldId="276"/>
            <ac:spMk id="28" creationId="{5FEA971E-C45D-1446-5FBF-2F165BCB4A91}"/>
          </ac:spMkLst>
        </pc:spChg>
        <pc:spChg chg="del mod topLvl">
          <ac:chgData name="Bruna Piereck" userId="972f0d8fc00eb79e" providerId="LiveId" clId="{673D0F85-5A45-40F4-A4A7-E431ED0F1515}" dt="2023-04-06T13:02:12.726" v="5121" actId="478"/>
          <ac:spMkLst>
            <pc:docMk/>
            <pc:sldMk cId="3243144461" sldId="276"/>
            <ac:spMk id="29" creationId="{A8BF724F-CEAC-90EE-9E08-87ED5D76CAA6}"/>
          </ac:spMkLst>
        </pc:spChg>
        <pc:spChg chg="del mod topLvl">
          <ac:chgData name="Bruna Piereck" userId="972f0d8fc00eb79e" providerId="LiveId" clId="{673D0F85-5A45-40F4-A4A7-E431ED0F1515}" dt="2023-04-06T13:04:06.864" v="5152" actId="21"/>
          <ac:spMkLst>
            <pc:docMk/>
            <pc:sldMk cId="3243144461" sldId="276"/>
            <ac:spMk id="30" creationId="{195330CD-8138-CE18-2255-DBF49CC401C8}"/>
          </ac:spMkLst>
        </pc:spChg>
        <pc:spChg chg="del mod topLvl">
          <ac:chgData name="Bruna Piereck" userId="972f0d8fc00eb79e" providerId="LiveId" clId="{673D0F85-5A45-40F4-A4A7-E431ED0F1515}" dt="2023-04-06T13:02:11.907" v="5120" actId="478"/>
          <ac:spMkLst>
            <pc:docMk/>
            <pc:sldMk cId="3243144461" sldId="276"/>
            <ac:spMk id="35" creationId="{23FE04F2-8DC4-1C9C-B788-E3C1040384FF}"/>
          </ac:spMkLst>
        </pc:spChg>
        <pc:spChg chg="mod topLvl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36" creationId="{9BE50ACD-74FA-6CCB-A9BE-81F2491FA97F}"/>
          </ac:spMkLst>
        </pc:spChg>
        <pc:spChg chg="mod topLvl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37" creationId="{534A405B-178D-DA95-2D38-548B4F1C01B3}"/>
          </ac:spMkLst>
        </pc:spChg>
        <pc:spChg chg="mod topLvl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38" creationId="{EC9B4EEE-A707-86F6-BA67-0C262E7564DC}"/>
          </ac:spMkLst>
        </pc:spChg>
        <pc:spChg chg="mod topLvl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39" creationId="{EBB1CB87-823D-68BF-0ACF-3946C3C2F5FA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44" creationId="{93BF5A7E-26AC-1514-04D9-D609A1553030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45" creationId="{A48DD340-3596-BC3B-E3D5-3749C11DA1B9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46" creationId="{C6ED5E01-39AC-0110-BFAE-6993DD2C5DFA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47" creationId="{42F6D506-ED20-F73E-5E35-A09D73B894CD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48" creationId="{20151F0B-6F51-58CC-FD71-56446F5E7A6C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49" creationId="{40940A14-ED94-F07A-BF4F-3B7F28698F68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51" creationId="{A8C0328D-D988-F230-FC56-F341EDD0EE56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52" creationId="{6572663B-5F5D-C8F6-0836-6C065C656F07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53" creationId="{D9B1F709-7CC7-2264-68FB-152C6736F14C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59" creationId="{698CF562-DD2F-E3DA-2E31-EEA7705BA84A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61" creationId="{F95F00C0-29E7-C395-CC48-FDAEA4B36650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62" creationId="{E7155B8A-C3A8-8D0B-F0F7-D2B39B4A196E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05" creationId="{E2ACB270-0E01-D09E-0388-961B7C5CD24D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06" creationId="{E78CF204-BD35-E66F-7065-C6472A4B7FE8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07" creationId="{015DB496-FF24-4D68-7AE9-FAAA892257C4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08" creationId="{7076BC57-CBAF-E7E9-8974-AFFF37CFCD94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09" creationId="{0F9B97C0-DC2C-C8C0-9932-257A2076C3D1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11" creationId="{BD389469-7392-8021-D142-380CDD099B56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12" creationId="{ACDBC0EB-1E43-73B9-2C90-AE20D882BFAC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13" creationId="{7FBBB3A5-E367-E0A8-AB37-A3557B81AC31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14" creationId="{AC0EAF82-1904-7A2E-AAA2-C7FCED0D360A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15" creationId="{838234F6-EFE1-5B26-4451-DFED171CA17F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17" creationId="{36A32F6D-CF21-464D-EC45-513DE76E997D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18" creationId="{25E5B03B-DA22-5492-36C6-5FAC3088EB90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19" creationId="{2180039E-FF4B-660C-72EC-14FC2917B1A8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20" creationId="{02102A39-2AC5-BA64-529F-B3172721214F}"/>
          </ac:spMkLst>
        </pc:spChg>
        <pc:spChg chg="add del mod">
          <ac:chgData name="Bruna Piereck" userId="972f0d8fc00eb79e" providerId="LiveId" clId="{673D0F85-5A45-40F4-A4A7-E431ED0F1515}" dt="2023-04-05T11:50:23.168" v="2612" actId="478"/>
          <ac:spMkLst>
            <pc:docMk/>
            <pc:sldMk cId="3243144461" sldId="276"/>
            <ac:spMk id="126" creationId="{7732480A-315C-62C0-3D7D-972061B5FB5E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127" creationId="{3865FCFD-0916-EA51-351E-F505400EDD23}"/>
          </ac:spMkLst>
        </pc:spChg>
        <pc:spChg chg="add del mod">
          <ac:chgData name="Bruna Piereck" userId="972f0d8fc00eb79e" providerId="LiveId" clId="{673D0F85-5A45-40F4-A4A7-E431ED0F1515}" dt="2023-04-05T11:50:56.639" v="2622" actId="21"/>
          <ac:spMkLst>
            <pc:docMk/>
            <pc:sldMk cId="3243144461" sldId="276"/>
            <ac:spMk id="128" creationId="{97A1E522-14F2-EFE6-9A0F-D068CB76A87F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129" creationId="{D34AC5C5-93C6-A6CC-2F10-FEB40506C208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130" creationId="{D4D4A7C8-DCD4-68E1-6D8F-E684B118B499}"/>
          </ac:spMkLst>
        </pc:spChg>
        <pc:spChg chg="add del mod">
          <ac:chgData name="Bruna Piereck" userId="972f0d8fc00eb79e" providerId="LiveId" clId="{673D0F85-5A45-40F4-A4A7-E431ED0F1515}" dt="2023-04-05T11:51:45.845" v="2641" actId="21"/>
          <ac:spMkLst>
            <pc:docMk/>
            <pc:sldMk cId="3243144461" sldId="276"/>
            <ac:spMk id="132" creationId="{2EFF3734-4D5E-46B5-D28E-228492BCE80D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133" creationId="{3A399186-2D71-A6DC-BFE2-E01CEEA82172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134" creationId="{2738E94A-C785-10DE-8C27-9655A9D6EAE5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135" creationId="{F484A403-9DBD-221F-98AD-B0ED6FA5A6F8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136" creationId="{78BAFA8C-160B-5AD8-86A8-48C8581D5504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39" creationId="{4843F93A-70BF-0AB9-DFA9-4CA07B9C889B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40" creationId="{94BEAB1E-9BBA-39E2-408C-47DE08BD6935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41" creationId="{984018DB-A8D2-85B4-4250-A7E35B621754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42" creationId="{4AB476E1-4821-D480-5B2A-BC67DD8676EB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43" creationId="{F80252DB-1854-422D-B477-9D03AD3EB005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144" creationId="{489A7B70-4B3E-8B54-C4F0-A2A68A237489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45" creationId="{59D67BF9-B14C-7404-3B54-01679A74A8DD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46" creationId="{84A3099F-67D8-1C65-3CA5-BFAFE5F9E193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47" creationId="{D8BFBE56-8266-626E-F3B5-34C09E3BFF4B}"/>
          </ac:spMkLst>
        </pc:spChg>
        <pc:spChg chg="mod">
          <ac:chgData name="Bruna Piereck" userId="972f0d8fc00eb79e" providerId="LiveId" clId="{673D0F85-5A45-40F4-A4A7-E431ED0F1515}" dt="2023-04-06T13:02:33.824" v="5126"/>
          <ac:spMkLst>
            <pc:docMk/>
            <pc:sldMk cId="3243144461" sldId="276"/>
            <ac:spMk id="159" creationId="{9E7DFE16-2DA8-CE69-473F-6F3FCEA85E7C}"/>
          </ac:spMkLst>
        </pc:spChg>
        <pc:spChg chg="mod">
          <ac:chgData name="Bruna Piereck" userId="972f0d8fc00eb79e" providerId="LiveId" clId="{673D0F85-5A45-40F4-A4A7-E431ED0F1515}" dt="2023-04-06T13:02:33.824" v="5126"/>
          <ac:spMkLst>
            <pc:docMk/>
            <pc:sldMk cId="3243144461" sldId="276"/>
            <ac:spMk id="161" creationId="{72E9A0CD-1038-8CC9-BD33-BA225C0C4F45}"/>
          </ac:spMkLst>
        </pc:spChg>
        <pc:spChg chg="mod">
          <ac:chgData name="Bruna Piereck" userId="972f0d8fc00eb79e" providerId="LiveId" clId="{673D0F85-5A45-40F4-A4A7-E431ED0F1515}" dt="2023-04-06T13:02:33.824" v="5126"/>
          <ac:spMkLst>
            <pc:docMk/>
            <pc:sldMk cId="3243144461" sldId="276"/>
            <ac:spMk id="162" creationId="{889D03D0-1D58-7D6B-A8FC-44A8C92B01E6}"/>
          </ac:spMkLst>
        </pc:spChg>
        <pc:spChg chg="mod">
          <ac:chgData name="Bruna Piereck" userId="972f0d8fc00eb79e" providerId="LiveId" clId="{673D0F85-5A45-40F4-A4A7-E431ED0F1515}" dt="2023-04-06T13:02:50.462" v="5129"/>
          <ac:spMkLst>
            <pc:docMk/>
            <pc:sldMk cId="3243144461" sldId="276"/>
            <ac:spMk id="170" creationId="{01756BDC-B54E-B53D-AD34-E1BB107596E2}"/>
          </ac:spMkLst>
        </pc:spChg>
        <pc:spChg chg="mod">
          <ac:chgData name="Bruna Piereck" userId="972f0d8fc00eb79e" providerId="LiveId" clId="{673D0F85-5A45-40F4-A4A7-E431ED0F1515}" dt="2023-04-06T13:02:50.462" v="5129"/>
          <ac:spMkLst>
            <pc:docMk/>
            <pc:sldMk cId="3243144461" sldId="276"/>
            <ac:spMk id="171" creationId="{0F538903-7BC5-82AE-D71B-CB38DBA428A0}"/>
          </ac:spMkLst>
        </pc:spChg>
        <pc:spChg chg="mod">
          <ac:chgData name="Bruna Piereck" userId="972f0d8fc00eb79e" providerId="LiveId" clId="{673D0F85-5A45-40F4-A4A7-E431ED0F1515}" dt="2023-04-06T13:02:50.462" v="5129"/>
          <ac:spMkLst>
            <pc:docMk/>
            <pc:sldMk cId="3243144461" sldId="276"/>
            <ac:spMk id="172" creationId="{0D383B3A-2499-2BB7-72A6-5197F3C04DDA}"/>
          </ac:spMkLst>
        </pc:spChg>
        <pc:spChg chg="add del mod">
          <ac:chgData name="Bruna Piereck" userId="972f0d8fc00eb79e" providerId="LiveId" clId="{673D0F85-5A45-40F4-A4A7-E431ED0F1515}" dt="2023-04-06T13:12:02.106" v="5364" actId="478"/>
          <ac:spMkLst>
            <pc:docMk/>
            <pc:sldMk cId="3243144461" sldId="276"/>
            <ac:spMk id="177" creationId="{989914E6-A5D3-8535-3A4B-5C6A3DC1A558}"/>
          </ac:spMkLst>
        </pc:spChg>
        <pc:spChg chg="add del mod">
          <ac:chgData name="Bruna Piereck" userId="972f0d8fc00eb79e" providerId="LiveId" clId="{673D0F85-5A45-40F4-A4A7-E431ED0F1515}" dt="2023-04-06T13:16:56.482" v="5480" actId="478"/>
          <ac:spMkLst>
            <pc:docMk/>
            <pc:sldMk cId="3243144461" sldId="276"/>
            <ac:spMk id="178" creationId="{FAEFBA6A-3ECB-1061-942D-2D29A8C36910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79" creationId="{8A219FDE-CC12-680B-32C1-39F174B494A3}"/>
          </ac:spMkLst>
        </pc:spChg>
        <pc:spChg chg="add del mod">
          <ac:chgData name="Bruna Piereck" userId="972f0d8fc00eb79e" providerId="LiveId" clId="{673D0F85-5A45-40F4-A4A7-E431ED0F1515}" dt="2023-04-06T13:11:58.341" v="5363" actId="478"/>
          <ac:spMkLst>
            <pc:docMk/>
            <pc:sldMk cId="3243144461" sldId="276"/>
            <ac:spMk id="180" creationId="{8DE422E9-88B4-D6DA-C776-4EBD198CAE4D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81" creationId="{8E76EFB0-FE46-30E4-E58F-47199DF14997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82" creationId="{A1472D03-C332-B394-27F7-46EF4D4226A5}"/>
          </ac:spMkLst>
        </pc:spChg>
        <pc:spChg chg="add del mod">
          <ac:chgData name="Bruna Piereck" userId="972f0d8fc00eb79e" providerId="LiveId" clId="{673D0F85-5A45-40F4-A4A7-E431ED0F1515}" dt="2023-04-06T13:19:07.122" v="5529" actId="21"/>
          <ac:spMkLst>
            <pc:docMk/>
            <pc:sldMk cId="3243144461" sldId="276"/>
            <ac:spMk id="183" creationId="{28ACF25D-E30C-B1BF-1A5C-39F79CB4F4B8}"/>
          </ac:spMkLst>
        </pc:spChg>
        <pc:spChg chg="add del mod">
          <ac:chgData name="Bruna Piereck" userId="972f0d8fc00eb79e" providerId="LiveId" clId="{673D0F85-5A45-40F4-A4A7-E431ED0F1515}" dt="2023-04-06T13:19:07.122" v="5529" actId="21"/>
          <ac:spMkLst>
            <pc:docMk/>
            <pc:sldMk cId="3243144461" sldId="276"/>
            <ac:spMk id="184" creationId="{77EDA6D7-EBE6-70C3-827F-2C2CA591F07E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85" creationId="{DC1C2E1C-F167-12CD-1A3D-4F9259696164}"/>
          </ac:spMkLst>
        </pc:spChg>
        <pc:spChg chg="add mod">
          <ac:chgData name="Bruna Piereck" userId="972f0d8fc00eb79e" providerId="LiveId" clId="{673D0F85-5A45-40F4-A4A7-E431ED0F1515}" dt="2023-04-11T08:48:58.650" v="5763" actId="1037"/>
          <ac:spMkLst>
            <pc:docMk/>
            <pc:sldMk cId="3243144461" sldId="276"/>
            <ac:spMk id="187" creationId="{C334AD73-0ED9-CFD5-E666-17F12740C40F}"/>
          </ac:spMkLst>
        </pc:spChg>
        <pc:spChg chg="add mod">
          <ac:chgData name="Bruna Piereck" userId="972f0d8fc00eb79e" providerId="LiveId" clId="{673D0F85-5A45-40F4-A4A7-E431ED0F1515}" dt="2023-04-11T08:43:57.344" v="5747" actId="1037"/>
          <ac:spMkLst>
            <pc:docMk/>
            <pc:sldMk cId="3243144461" sldId="276"/>
            <ac:spMk id="188" creationId="{00E031A8-D3BE-FC45-21AD-C1B028A6404F}"/>
          </ac:spMkLst>
        </pc:spChg>
        <pc:spChg chg="add del mod">
          <ac:chgData name="Bruna Piereck" userId="972f0d8fc00eb79e" providerId="LiveId" clId="{673D0F85-5A45-40F4-A4A7-E431ED0F1515}" dt="2023-04-06T13:05:44.231" v="5191" actId="21"/>
          <ac:spMkLst>
            <pc:docMk/>
            <pc:sldMk cId="3243144461" sldId="276"/>
            <ac:spMk id="189" creationId="{C7815CCC-6627-0278-F307-B4FC2B98ADB7}"/>
          </ac:spMkLst>
        </pc:spChg>
        <pc:spChg chg="add del mod">
          <ac:chgData name="Bruna Piereck" userId="972f0d8fc00eb79e" providerId="LiveId" clId="{673D0F85-5A45-40F4-A4A7-E431ED0F1515}" dt="2023-04-06T13:20:06.828" v="5553" actId="21"/>
          <ac:spMkLst>
            <pc:docMk/>
            <pc:sldMk cId="3243144461" sldId="276"/>
            <ac:spMk id="190" creationId="{630F70FC-ECD8-0DA4-BCA2-F3FD1C1982C0}"/>
          </ac:spMkLst>
        </pc:spChg>
        <pc:spChg chg="add del mod">
          <ac:chgData name="Bruna Piereck" userId="972f0d8fc00eb79e" providerId="LiveId" clId="{673D0F85-5A45-40F4-A4A7-E431ED0F1515}" dt="2023-04-06T13:20:12.290" v="5556" actId="21"/>
          <ac:spMkLst>
            <pc:docMk/>
            <pc:sldMk cId="3243144461" sldId="276"/>
            <ac:spMk id="191" creationId="{2B91C51D-E2E5-D628-D0EC-5EEE9ADFF7B4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201" creationId="{36198530-2BBE-6EBC-934D-052DC651CA72}"/>
          </ac:spMkLst>
        </pc:spChg>
        <pc:spChg chg="mod">
          <ac:chgData name="Bruna Piereck" userId="972f0d8fc00eb79e" providerId="LiveId" clId="{673D0F85-5A45-40F4-A4A7-E431ED0F1515}" dt="2023-04-06T13:04:07.660" v="5153"/>
          <ac:spMkLst>
            <pc:docMk/>
            <pc:sldMk cId="3243144461" sldId="276"/>
            <ac:spMk id="203" creationId="{4BAE037A-EC89-D56A-6006-DEE88E9A968C}"/>
          </ac:spMkLst>
        </pc:spChg>
        <pc:spChg chg="mod">
          <ac:chgData name="Bruna Piereck" userId="972f0d8fc00eb79e" providerId="LiveId" clId="{673D0F85-5A45-40F4-A4A7-E431ED0F1515}" dt="2023-04-06T13:04:07.660" v="5153"/>
          <ac:spMkLst>
            <pc:docMk/>
            <pc:sldMk cId="3243144461" sldId="276"/>
            <ac:spMk id="204" creationId="{08A64A3A-32A2-D099-FD4A-C19052110333}"/>
          </ac:spMkLst>
        </pc:spChg>
        <pc:spChg chg="mod">
          <ac:chgData name="Bruna Piereck" userId="972f0d8fc00eb79e" providerId="LiveId" clId="{673D0F85-5A45-40F4-A4A7-E431ED0F1515}" dt="2023-04-06T13:04:07.660" v="5153"/>
          <ac:spMkLst>
            <pc:docMk/>
            <pc:sldMk cId="3243144461" sldId="276"/>
            <ac:spMk id="205" creationId="{6C9048CB-77B2-2E62-3729-362B1D37744D}"/>
          </ac:spMkLst>
        </pc:spChg>
        <pc:spChg chg="add del mod">
          <ac:chgData name="Bruna Piereck" userId="972f0d8fc00eb79e" providerId="LiveId" clId="{673D0F85-5A45-40F4-A4A7-E431ED0F1515}" dt="2023-04-05T11:51:13.130" v="2630" actId="21"/>
          <ac:spMkLst>
            <pc:docMk/>
            <pc:sldMk cId="3243144461" sldId="276"/>
            <ac:spMk id="212" creationId="{57CD9CEB-B335-4BCE-749A-F17932739611}"/>
          </ac:spMkLst>
        </pc:spChg>
        <pc:spChg chg="add mod">
          <ac:chgData name="Bruna Piereck" userId="972f0d8fc00eb79e" providerId="LiveId" clId="{673D0F85-5A45-40F4-A4A7-E431ED0F1515}" dt="2023-04-11T08:44:01.770" v="5755" actId="1037"/>
          <ac:spMkLst>
            <pc:docMk/>
            <pc:sldMk cId="3243144461" sldId="276"/>
            <ac:spMk id="276" creationId="{59F28E4C-E7B4-0788-6370-BC519BB2375B}"/>
          </ac:spMkLst>
        </pc:spChg>
        <pc:spChg chg="mod">
          <ac:chgData name="Bruna Piereck" userId="972f0d8fc00eb79e" providerId="LiveId" clId="{673D0F85-5A45-40F4-A4A7-E431ED0F1515}" dt="2023-04-06T13:06:07.591" v="5196" actId="27803"/>
          <ac:spMkLst>
            <pc:docMk/>
            <pc:sldMk cId="3243144461" sldId="276"/>
            <ac:spMk id="278" creationId="{762816A0-FF1E-3FA8-7F10-E5EE6530E173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280" creationId="{8FEFCA80-5DF9-592B-99A5-03AA6E9953B7}"/>
          </ac:spMkLst>
        </pc:spChg>
        <pc:spChg chg="mod">
          <ac:chgData name="Bruna Piereck" userId="972f0d8fc00eb79e" providerId="LiveId" clId="{673D0F85-5A45-40F4-A4A7-E431ED0F1515}" dt="2023-04-06T13:07:33.965" v="5230" actId="1076"/>
          <ac:spMkLst>
            <pc:docMk/>
            <pc:sldMk cId="3243144461" sldId="276"/>
            <ac:spMk id="289" creationId="{C2B4C921-2CEF-17F7-0BC6-CA88E947B16B}"/>
          </ac:spMkLst>
        </pc:spChg>
        <pc:spChg chg="mod">
          <ac:chgData name="Bruna Piereck" userId="972f0d8fc00eb79e" providerId="LiveId" clId="{673D0F85-5A45-40F4-A4A7-E431ED0F1515}" dt="2023-04-06T13:07:36.635" v="5231" actId="1076"/>
          <ac:spMkLst>
            <pc:docMk/>
            <pc:sldMk cId="3243144461" sldId="276"/>
            <ac:spMk id="291" creationId="{A291BCF1-1F1E-EC21-CE93-181057C45565}"/>
          </ac:spMkLst>
        </pc:spChg>
        <pc:spChg chg="mod">
          <ac:chgData name="Bruna Piereck" userId="972f0d8fc00eb79e" providerId="LiveId" clId="{673D0F85-5A45-40F4-A4A7-E431ED0F1515}" dt="2023-04-06T13:07:31.502" v="5229" actId="1076"/>
          <ac:spMkLst>
            <pc:docMk/>
            <pc:sldMk cId="3243144461" sldId="276"/>
            <ac:spMk id="292" creationId="{499D4434-BC75-D977-8B32-48DC69190ECD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297" creationId="{AD9F3ABB-F030-CA88-6F9B-E2618F52BF43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06" creationId="{CDE98DB6-8B0A-93F3-0EF6-11A50D8D9868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07" creationId="{B72414C6-BAAD-A950-0ADB-B59C58FBBB38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08" creationId="{5B53751D-6630-2DA3-91AD-DDBC3473B1D9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09" creationId="{C25BFEAB-5290-CD20-F1E8-2B7A66D881FB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10" creationId="{C2D21071-D97A-7186-57E6-E3625EC6BC89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11" creationId="{14F6914D-7F04-7FB9-A3E1-7E852EB4578E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12" creationId="{B890A71F-EB98-DBF0-2754-96ED73ADBDAF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13" creationId="{3194615D-DAF7-710A-4DDD-63B46BDDBFFE}"/>
          </ac:spMkLst>
        </pc:spChg>
        <pc:spChg chg="mod">
          <ac:chgData name="Bruna Piereck" userId="972f0d8fc00eb79e" providerId="LiveId" clId="{673D0F85-5A45-40F4-A4A7-E431ED0F1515}" dt="2023-04-06T13:08:38.520" v="5247"/>
          <ac:spMkLst>
            <pc:docMk/>
            <pc:sldMk cId="3243144461" sldId="276"/>
            <ac:spMk id="326" creationId="{F3C30CDA-5D9B-8848-406C-DE4CC3909DB1}"/>
          </ac:spMkLst>
        </pc:spChg>
        <pc:spChg chg="mod">
          <ac:chgData name="Bruna Piereck" userId="972f0d8fc00eb79e" providerId="LiveId" clId="{673D0F85-5A45-40F4-A4A7-E431ED0F1515}" dt="2023-04-06T13:08:38.520" v="5247"/>
          <ac:spMkLst>
            <pc:docMk/>
            <pc:sldMk cId="3243144461" sldId="276"/>
            <ac:spMk id="327" creationId="{856D5357-4C90-7178-ACF6-142627E7DFBD}"/>
          </ac:spMkLst>
        </pc:spChg>
        <pc:spChg chg="mod">
          <ac:chgData name="Bruna Piereck" userId="972f0d8fc00eb79e" providerId="LiveId" clId="{673D0F85-5A45-40F4-A4A7-E431ED0F1515}" dt="2023-04-06T13:08:38.520" v="5247"/>
          <ac:spMkLst>
            <pc:docMk/>
            <pc:sldMk cId="3243144461" sldId="276"/>
            <ac:spMk id="328" creationId="{1E54FC90-0B3F-4F6B-AD73-B5CE295FAC11}"/>
          </ac:spMkLst>
        </pc:spChg>
        <pc:spChg chg="add del mod">
          <ac:chgData name="Bruna Piereck" userId="972f0d8fc00eb79e" providerId="LiveId" clId="{673D0F85-5A45-40F4-A4A7-E431ED0F1515}" dt="2023-04-06T13:20:21.826" v="5561" actId="478"/>
          <ac:spMkLst>
            <pc:docMk/>
            <pc:sldMk cId="3243144461" sldId="276"/>
            <ac:spMk id="337" creationId="{EF4AA49C-E9AE-0AB1-0E40-1038FBC9A1BD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338" creationId="{22CB11AE-9759-B361-3FA9-55474C3D80EC}"/>
          </ac:spMkLst>
        </pc:spChg>
        <pc:spChg chg="mod">
          <ac:chgData name="Bruna Piereck" userId="972f0d8fc00eb79e" providerId="LiveId" clId="{673D0F85-5A45-40F4-A4A7-E431ED0F1515}" dt="2023-04-06T13:11:15.901" v="5340"/>
          <ac:spMkLst>
            <pc:docMk/>
            <pc:sldMk cId="3243144461" sldId="276"/>
            <ac:spMk id="340" creationId="{BE90505F-CC5D-87B6-AFE3-8E0D1E36823A}"/>
          </ac:spMkLst>
        </pc:spChg>
        <pc:spChg chg="mod">
          <ac:chgData name="Bruna Piereck" userId="972f0d8fc00eb79e" providerId="LiveId" clId="{673D0F85-5A45-40F4-A4A7-E431ED0F1515}" dt="2023-04-06T13:11:15.901" v="5340"/>
          <ac:spMkLst>
            <pc:docMk/>
            <pc:sldMk cId="3243144461" sldId="276"/>
            <ac:spMk id="342" creationId="{E7A3EC05-CDA4-B109-020E-DE173D72C96D}"/>
          </ac:spMkLst>
        </pc:spChg>
        <pc:spChg chg="mod">
          <ac:chgData name="Bruna Piereck" userId="972f0d8fc00eb79e" providerId="LiveId" clId="{673D0F85-5A45-40F4-A4A7-E431ED0F1515}" dt="2023-04-06T13:11:15.901" v="5340"/>
          <ac:spMkLst>
            <pc:docMk/>
            <pc:sldMk cId="3243144461" sldId="276"/>
            <ac:spMk id="343" creationId="{F4B67647-B588-8234-56A8-489E8D68C817}"/>
          </ac:spMkLst>
        </pc:spChg>
        <pc:spChg chg="add del mod">
          <ac:chgData name="Bruna Piereck" userId="972f0d8fc00eb79e" providerId="LiveId" clId="{673D0F85-5A45-40F4-A4A7-E431ED0F1515}" dt="2023-04-06T13:20:19.978" v="5560" actId="478"/>
          <ac:spMkLst>
            <pc:docMk/>
            <pc:sldMk cId="3243144461" sldId="276"/>
            <ac:spMk id="345" creationId="{87403F80-F225-68CA-2E66-F7EA0A0665EE}"/>
          </ac:spMkLst>
        </pc:spChg>
        <pc:spChg chg="add del mod">
          <ac:chgData name="Bruna Piereck" userId="972f0d8fc00eb79e" providerId="LiveId" clId="{673D0F85-5A45-40F4-A4A7-E431ED0F1515}" dt="2023-04-06T13:17:02.669" v="5483" actId="478"/>
          <ac:spMkLst>
            <pc:docMk/>
            <pc:sldMk cId="3243144461" sldId="276"/>
            <ac:spMk id="349" creationId="{34CB6D1B-0437-E777-D1F4-3A05F91830D7}"/>
          </ac:spMkLst>
        </pc:spChg>
        <pc:spChg chg="add del mod">
          <ac:chgData name="Bruna Piereck" userId="972f0d8fc00eb79e" providerId="LiveId" clId="{673D0F85-5A45-40F4-A4A7-E431ED0F1515}" dt="2023-04-05T12:03:55.986" v="2891" actId="478"/>
          <ac:spMkLst>
            <pc:docMk/>
            <pc:sldMk cId="3243144461" sldId="276"/>
            <ac:spMk id="349" creationId="{ED66777B-1CB2-6293-D01C-AD5251830DB2}"/>
          </ac:spMkLst>
        </pc:spChg>
        <pc:spChg chg="add del mod">
          <ac:chgData name="Bruna Piereck" userId="972f0d8fc00eb79e" providerId="LiveId" clId="{673D0F85-5A45-40F4-A4A7-E431ED0F1515}" dt="2023-04-05T12:22:12.173" v="3033" actId="478"/>
          <ac:spMkLst>
            <pc:docMk/>
            <pc:sldMk cId="3243144461" sldId="276"/>
            <ac:spMk id="352" creationId="{667D3F5F-7FAC-881A-4DE8-13414F2DE438}"/>
          </ac:spMkLst>
        </pc:spChg>
        <pc:spChg chg="add del mod">
          <ac:chgData name="Bruna Piereck" userId="972f0d8fc00eb79e" providerId="LiveId" clId="{673D0F85-5A45-40F4-A4A7-E431ED0F1515}" dt="2023-04-05T12:17:14.753" v="2940" actId="21"/>
          <ac:spMkLst>
            <pc:docMk/>
            <pc:sldMk cId="3243144461" sldId="276"/>
            <ac:spMk id="355" creationId="{61C7CAD8-B895-F135-6F85-53C625D741CA}"/>
          </ac:spMkLst>
        </pc:spChg>
        <pc:spChg chg="add del mod">
          <ac:chgData name="Bruna Piereck" userId="972f0d8fc00eb79e" providerId="LiveId" clId="{673D0F85-5A45-40F4-A4A7-E431ED0F1515}" dt="2023-04-06T13:18:22.530" v="5506" actId="21"/>
          <ac:spMkLst>
            <pc:docMk/>
            <pc:sldMk cId="3243144461" sldId="276"/>
            <ac:spMk id="355" creationId="{A0552E25-9C71-C9EA-CB48-6B31A5EB00D7}"/>
          </ac:spMkLst>
        </pc:spChg>
        <pc:spChg chg="add del mod">
          <ac:chgData name="Bruna Piereck" userId="972f0d8fc00eb79e" providerId="LiveId" clId="{673D0F85-5A45-40F4-A4A7-E431ED0F1515}" dt="2023-04-06T13:20:33.336" v="5566" actId="21"/>
          <ac:spMkLst>
            <pc:docMk/>
            <pc:sldMk cId="3243144461" sldId="276"/>
            <ac:spMk id="356" creationId="{893AE8A0-176A-311C-316D-07BA888728CB}"/>
          </ac:spMkLst>
        </pc:spChg>
        <pc:spChg chg="add del mod">
          <ac:chgData name="Bruna Piereck" userId="972f0d8fc00eb79e" providerId="LiveId" clId="{673D0F85-5A45-40F4-A4A7-E431ED0F1515}" dt="2023-04-05T12:17:14.753" v="2940" actId="21"/>
          <ac:spMkLst>
            <pc:docMk/>
            <pc:sldMk cId="3243144461" sldId="276"/>
            <ac:spMk id="356" creationId="{CB9F11E8-885F-2C6A-468C-72C3CC87A2DE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359" creationId="{2AD5AED0-B7D6-0DE6-6618-6BD1FB8F545C}"/>
          </ac:spMkLst>
        </pc:spChg>
        <pc:spChg chg="add del mod">
          <ac:chgData name="Bruna Piereck" userId="972f0d8fc00eb79e" providerId="LiveId" clId="{673D0F85-5A45-40F4-A4A7-E431ED0F1515}" dt="2023-04-06T13:18:37.852" v="5516"/>
          <ac:spMkLst>
            <pc:docMk/>
            <pc:sldMk cId="3243144461" sldId="276"/>
            <ac:spMk id="360" creationId="{39FD23D1-852E-1045-A6E1-2BCCD7644B5A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361" creationId="{A81AD288-6C5D-B67A-AA76-89CD844B1E8B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362" creationId="{FFDB9525-987D-5881-82CC-74A9533BD6FA}"/>
          </ac:spMkLst>
        </pc:spChg>
        <pc:spChg chg="add del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363" creationId="{FB40BE3E-68EB-EF46-3ACD-78A1301800B6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364" creationId="{F75092BF-BC3F-6D13-91FD-99B069C3B1AA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365" creationId="{3110E7BA-8E21-C17D-DE90-AF72324F680B}"/>
          </ac:spMkLst>
        </pc:spChg>
        <pc:spChg chg="add del mod">
          <ac:chgData name="Bruna Piereck" userId="972f0d8fc00eb79e" providerId="LiveId" clId="{673D0F85-5A45-40F4-A4A7-E431ED0F1515}" dt="2023-04-06T13:20:31.430" v="5565" actId="478"/>
          <ac:spMkLst>
            <pc:docMk/>
            <pc:sldMk cId="3243144461" sldId="276"/>
            <ac:spMk id="366" creationId="{F9652D1A-3D90-ECF1-1102-4C4BB2AE265E}"/>
          </ac:spMkLst>
        </pc:spChg>
        <pc:spChg chg="add del mod">
          <ac:chgData name="Bruna Piereck" userId="972f0d8fc00eb79e" providerId="LiveId" clId="{673D0F85-5A45-40F4-A4A7-E431ED0F1515}" dt="2023-04-06T13:21:34.899" v="5583" actId="21"/>
          <ac:spMkLst>
            <pc:docMk/>
            <pc:sldMk cId="3243144461" sldId="276"/>
            <ac:spMk id="367" creationId="{D95F277B-2BF9-F736-FB6F-38157CB37AA3}"/>
          </ac:spMkLst>
        </pc:spChg>
        <pc:spChg chg="add del mod">
          <ac:chgData name="Bruna Piereck" userId="972f0d8fc00eb79e" providerId="LiveId" clId="{673D0F85-5A45-40F4-A4A7-E431ED0F1515}" dt="2023-04-05T12:17:14.753" v="2940" actId="21"/>
          <ac:spMkLst>
            <pc:docMk/>
            <pc:sldMk cId="3243144461" sldId="276"/>
            <ac:spMk id="368" creationId="{006C2ABF-AA8D-E9D0-23F5-BD24CBB82E69}"/>
          </ac:spMkLst>
        </pc:spChg>
        <pc:spChg chg="add del mod">
          <ac:chgData name="Bruna Piereck" userId="972f0d8fc00eb79e" providerId="LiveId" clId="{673D0F85-5A45-40F4-A4A7-E431ED0F1515}" dt="2023-04-05T12:21:22.441" v="3016" actId="21"/>
          <ac:spMkLst>
            <pc:docMk/>
            <pc:sldMk cId="3243144461" sldId="276"/>
            <ac:spMk id="369" creationId="{579DF5AA-8CF6-F1C3-CB16-76E1F39354C6}"/>
          </ac:spMkLst>
        </pc:spChg>
        <pc:spChg chg="add del mod">
          <ac:chgData name="Bruna Piereck" userId="972f0d8fc00eb79e" providerId="LiveId" clId="{673D0F85-5A45-40F4-A4A7-E431ED0F1515}" dt="2023-04-05T12:21:22.441" v="3016" actId="21"/>
          <ac:spMkLst>
            <pc:docMk/>
            <pc:sldMk cId="3243144461" sldId="276"/>
            <ac:spMk id="370" creationId="{53970B70-04BC-196F-7E13-825FB2ED011E}"/>
          </ac:spMkLst>
        </pc:spChg>
        <pc:spChg chg="add del mod">
          <ac:chgData name="Bruna Piereck" userId="972f0d8fc00eb79e" providerId="LiveId" clId="{673D0F85-5A45-40F4-A4A7-E431ED0F1515}" dt="2023-04-06T13:22:04.541" v="5591" actId="21"/>
          <ac:spMkLst>
            <pc:docMk/>
            <pc:sldMk cId="3243144461" sldId="276"/>
            <ac:spMk id="373" creationId="{DE1F427D-C3C1-E351-9CBF-796F15DE61E7}"/>
          </ac:spMkLst>
        </pc:spChg>
        <pc:spChg chg="add del mod">
          <ac:chgData name="Bruna Piereck" userId="972f0d8fc00eb79e" providerId="LiveId" clId="{673D0F85-5A45-40F4-A4A7-E431ED0F1515}" dt="2023-04-06T13:22:04.541" v="5591" actId="21"/>
          <ac:spMkLst>
            <pc:docMk/>
            <pc:sldMk cId="3243144461" sldId="276"/>
            <ac:spMk id="374" creationId="{EFE9A401-5441-89AF-D3BC-DE48FE82CCCA}"/>
          </ac:spMkLst>
        </pc:spChg>
        <pc:spChg chg="add del mod">
          <ac:chgData name="Bruna Piereck" userId="972f0d8fc00eb79e" providerId="LiveId" clId="{673D0F85-5A45-40F4-A4A7-E431ED0F1515}" dt="2023-04-06T13:22:04.541" v="5591" actId="21"/>
          <ac:spMkLst>
            <pc:docMk/>
            <pc:sldMk cId="3243144461" sldId="276"/>
            <ac:spMk id="375" creationId="{626C2A41-7C5B-99CD-A6A9-56842C4D735F}"/>
          </ac:spMkLst>
        </pc:spChg>
        <pc:spChg chg="add del mod">
          <ac:chgData name="Bruna Piereck" userId="972f0d8fc00eb79e" providerId="LiveId" clId="{673D0F85-5A45-40F4-A4A7-E431ED0F1515}" dt="2023-04-05T12:17:12.094" v="2939" actId="478"/>
          <ac:spMkLst>
            <pc:docMk/>
            <pc:sldMk cId="3243144461" sldId="276"/>
            <ac:spMk id="375" creationId="{FC1935BF-57D7-6A65-ED5D-0D9DDCAC779C}"/>
          </ac:spMkLst>
        </pc:spChg>
        <pc:spChg chg="add del mod">
          <ac:chgData name="Bruna Piereck" userId="972f0d8fc00eb79e" providerId="LiveId" clId="{673D0F85-5A45-40F4-A4A7-E431ED0F1515}" dt="2023-04-06T13:22:04.541" v="5591" actId="21"/>
          <ac:spMkLst>
            <pc:docMk/>
            <pc:sldMk cId="3243144461" sldId="276"/>
            <ac:spMk id="376" creationId="{3CFDB922-6A20-2233-2D49-D2275F3A3DE0}"/>
          </ac:spMkLst>
        </pc:spChg>
        <pc:spChg chg="add del mod">
          <ac:chgData name="Bruna Piereck" userId="972f0d8fc00eb79e" providerId="LiveId" clId="{673D0F85-5A45-40F4-A4A7-E431ED0F1515}" dt="2023-04-05T12:21:22.441" v="3016" actId="21"/>
          <ac:spMkLst>
            <pc:docMk/>
            <pc:sldMk cId="3243144461" sldId="276"/>
            <ac:spMk id="376" creationId="{43E5C237-2E49-CC28-24F9-9C6DA9C8EA48}"/>
          </ac:spMkLst>
        </pc:spChg>
        <pc:spChg chg="add del mod">
          <ac:chgData name="Bruna Piereck" userId="972f0d8fc00eb79e" providerId="LiveId" clId="{673D0F85-5A45-40F4-A4A7-E431ED0F1515}" dt="2023-04-05T12:21:22.441" v="3016" actId="21"/>
          <ac:spMkLst>
            <pc:docMk/>
            <pc:sldMk cId="3243144461" sldId="276"/>
            <ac:spMk id="377" creationId="{67430833-8BC7-4709-78B5-7AA8CFC7FA05}"/>
          </ac:spMkLst>
        </pc:spChg>
        <pc:spChg chg="add del mod">
          <ac:chgData name="Bruna Piereck" userId="972f0d8fc00eb79e" providerId="LiveId" clId="{673D0F85-5A45-40F4-A4A7-E431ED0F1515}" dt="2023-04-06T13:22:04.541" v="5591" actId="21"/>
          <ac:spMkLst>
            <pc:docMk/>
            <pc:sldMk cId="3243144461" sldId="276"/>
            <ac:spMk id="381" creationId="{7427507A-CCF7-373A-9288-4F696EC13718}"/>
          </ac:spMkLst>
        </pc:spChg>
        <pc:spChg chg="add del mod">
          <ac:chgData name="Bruna Piereck" userId="972f0d8fc00eb79e" providerId="LiveId" clId="{673D0F85-5A45-40F4-A4A7-E431ED0F1515}" dt="2023-04-05T12:21:22.441" v="3016" actId="21"/>
          <ac:spMkLst>
            <pc:docMk/>
            <pc:sldMk cId="3243144461" sldId="276"/>
            <ac:spMk id="382" creationId="{2B6AFAD9-8126-72A3-2BD6-87001FB62F36}"/>
          </ac:spMkLst>
        </pc:spChg>
        <pc:spChg chg="mod">
          <ac:chgData name="Bruna Piereck" userId="972f0d8fc00eb79e" providerId="LiveId" clId="{673D0F85-5A45-40F4-A4A7-E431ED0F1515}" dt="2023-04-06T13:21:31.677" v="5582"/>
          <ac:spMkLst>
            <pc:docMk/>
            <pc:sldMk cId="3243144461" sldId="276"/>
            <ac:spMk id="390" creationId="{7D1078BC-6381-8843-1AD3-0278924A47AC}"/>
          </ac:spMkLst>
        </pc:spChg>
        <pc:spChg chg="mod">
          <ac:chgData name="Bruna Piereck" userId="972f0d8fc00eb79e" providerId="LiveId" clId="{673D0F85-5A45-40F4-A4A7-E431ED0F1515}" dt="2023-04-06T13:21:31.677" v="5582"/>
          <ac:spMkLst>
            <pc:docMk/>
            <pc:sldMk cId="3243144461" sldId="276"/>
            <ac:spMk id="391" creationId="{FA6977A3-5DD2-9F68-758E-ED38673BD8E7}"/>
          </ac:spMkLst>
        </pc:spChg>
        <pc:spChg chg="mod">
          <ac:chgData name="Bruna Piereck" userId="972f0d8fc00eb79e" providerId="LiveId" clId="{673D0F85-5A45-40F4-A4A7-E431ED0F1515}" dt="2023-04-06T13:21:31.677" v="5582"/>
          <ac:spMkLst>
            <pc:docMk/>
            <pc:sldMk cId="3243144461" sldId="276"/>
            <ac:spMk id="392" creationId="{FA10F5CC-4B37-81A1-0663-A03BA3D1C38A}"/>
          </ac:spMkLst>
        </pc:spChg>
        <pc:spChg chg="add del mod">
          <ac:chgData name="Bruna Piereck" userId="972f0d8fc00eb79e" providerId="LiveId" clId="{673D0F85-5A45-40F4-A4A7-E431ED0F1515}" dt="2023-04-06T13:22:17.558" v="5598" actId="21"/>
          <ac:spMkLst>
            <pc:docMk/>
            <pc:sldMk cId="3243144461" sldId="276"/>
            <ac:spMk id="394" creationId="{A235961D-8EA9-C545-0799-B82812BA5CDE}"/>
          </ac:spMkLst>
        </pc:spChg>
        <pc:spChg chg="add del mod">
          <ac:chgData name="Bruna Piereck" userId="972f0d8fc00eb79e" providerId="LiveId" clId="{673D0F85-5A45-40F4-A4A7-E431ED0F1515}" dt="2023-04-06T13:22:00.301" v="5589"/>
          <ac:spMkLst>
            <pc:docMk/>
            <pc:sldMk cId="3243144461" sldId="276"/>
            <ac:spMk id="395" creationId="{15A36ED0-B155-755A-6760-E15195342229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96" creationId="{32C778A8-747F-C603-60B5-DE1BF4E07E31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97" creationId="{6B751BBC-3F7C-4245-E9EA-C937D4255785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98" creationId="{196359EF-BCB2-DBB3-207A-015AF753CE7D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99" creationId="{0F86D72F-3F5A-F179-DC63-008557A144EC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404" creationId="{43A22534-7BB0-15F4-2A4B-31994A9BEF36}"/>
          </ac:spMkLst>
        </pc:spChg>
        <pc:spChg chg="add del mod">
          <ac:chgData name="Bruna Piereck" userId="972f0d8fc00eb79e" providerId="LiveId" clId="{673D0F85-5A45-40F4-A4A7-E431ED0F1515}" dt="2023-04-06T13:22:39.267" v="5604" actId="21"/>
          <ac:spMkLst>
            <pc:docMk/>
            <pc:sldMk cId="3243144461" sldId="276"/>
            <ac:spMk id="412" creationId="{ED7008F5-0149-D541-73C1-54753B15DBE0}"/>
          </ac:spMkLst>
        </pc:spChg>
        <pc:spChg chg="add del mod">
          <ac:chgData name="Bruna Piereck" userId="972f0d8fc00eb79e" providerId="LiveId" clId="{673D0F85-5A45-40F4-A4A7-E431ED0F1515}" dt="2023-04-06T13:22:39.267" v="5604" actId="21"/>
          <ac:spMkLst>
            <pc:docMk/>
            <pc:sldMk cId="3243144461" sldId="276"/>
            <ac:spMk id="413" creationId="{D588E734-DFB7-E11B-E449-4F9458865752}"/>
          </ac:spMkLst>
        </pc:spChg>
        <pc:spChg chg="add del mod">
          <ac:chgData name="Bruna Piereck" userId="972f0d8fc00eb79e" providerId="LiveId" clId="{673D0F85-5A45-40F4-A4A7-E431ED0F1515}" dt="2023-04-06T13:22:39.267" v="5604" actId="21"/>
          <ac:spMkLst>
            <pc:docMk/>
            <pc:sldMk cId="3243144461" sldId="276"/>
            <ac:spMk id="414" creationId="{496F47E4-65F6-2747-064C-C6B5C558E6C0}"/>
          </ac:spMkLst>
        </pc:spChg>
        <pc:spChg chg="add del mod">
          <ac:chgData name="Bruna Piereck" userId="972f0d8fc00eb79e" providerId="LiveId" clId="{673D0F85-5A45-40F4-A4A7-E431ED0F1515}" dt="2023-04-06T13:22:39.267" v="5604" actId="21"/>
          <ac:spMkLst>
            <pc:docMk/>
            <pc:sldMk cId="3243144461" sldId="276"/>
            <ac:spMk id="415" creationId="{73556A82-F811-2BF8-10E8-07AAEA3EE5A8}"/>
          </ac:spMkLst>
        </pc:spChg>
        <pc:spChg chg="add del mod">
          <ac:chgData name="Bruna Piereck" userId="972f0d8fc00eb79e" providerId="LiveId" clId="{673D0F85-5A45-40F4-A4A7-E431ED0F1515}" dt="2023-04-06T13:22:39.267" v="5604" actId="21"/>
          <ac:spMkLst>
            <pc:docMk/>
            <pc:sldMk cId="3243144461" sldId="276"/>
            <ac:spMk id="420" creationId="{E9222F00-D3BA-74E9-1366-51EDA4EB7E2B}"/>
          </ac:spMkLst>
        </pc:spChg>
        <pc:spChg chg="mod">
          <ac:chgData name="Bruna Piereck" userId="972f0d8fc00eb79e" providerId="LiveId" clId="{673D0F85-5A45-40F4-A4A7-E431ED0F1515}" dt="2023-04-06T13:22:12.342" v="5595"/>
          <ac:spMkLst>
            <pc:docMk/>
            <pc:sldMk cId="3243144461" sldId="276"/>
            <ac:spMk id="422" creationId="{A955D0EE-FA4A-9B04-20A7-549874D6428E}"/>
          </ac:spMkLst>
        </pc:spChg>
        <pc:spChg chg="mod">
          <ac:chgData name="Bruna Piereck" userId="972f0d8fc00eb79e" providerId="LiveId" clId="{673D0F85-5A45-40F4-A4A7-E431ED0F1515}" dt="2023-04-06T13:22:12.342" v="5595"/>
          <ac:spMkLst>
            <pc:docMk/>
            <pc:sldMk cId="3243144461" sldId="276"/>
            <ac:spMk id="423" creationId="{DA46037A-6098-EFF7-AF25-F735671B9E66}"/>
          </ac:spMkLst>
        </pc:spChg>
        <pc:spChg chg="mod">
          <ac:chgData name="Bruna Piereck" userId="972f0d8fc00eb79e" providerId="LiveId" clId="{673D0F85-5A45-40F4-A4A7-E431ED0F1515}" dt="2023-04-06T13:22:12.342" v="5595"/>
          <ac:spMkLst>
            <pc:docMk/>
            <pc:sldMk cId="3243144461" sldId="276"/>
            <ac:spMk id="424" creationId="{29AFB897-5AF0-56A3-2533-C2E98A039FE0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426" creationId="{27B430D1-D02D-33D6-7BB8-36775463B5D6}"/>
          </ac:spMkLst>
        </pc:spChg>
        <pc:spChg chg="mod">
          <ac:chgData name="Bruna Piereck" userId="972f0d8fc00eb79e" providerId="LiveId" clId="{673D0F85-5A45-40F4-A4A7-E431ED0F1515}" dt="2023-04-06T13:22:21.363" v="5601"/>
          <ac:spMkLst>
            <pc:docMk/>
            <pc:sldMk cId="3243144461" sldId="276"/>
            <ac:spMk id="428" creationId="{1164793C-0553-AD54-FA7F-0303D852A62F}"/>
          </ac:spMkLst>
        </pc:spChg>
        <pc:spChg chg="mod">
          <ac:chgData name="Bruna Piereck" userId="972f0d8fc00eb79e" providerId="LiveId" clId="{673D0F85-5A45-40F4-A4A7-E431ED0F1515}" dt="2023-04-06T13:22:21.363" v="5601"/>
          <ac:spMkLst>
            <pc:docMk/>
            <pc:sldMk cId="3243144461" sldId="276"/>
            <ac:spMk id="429" creationId="{8EAAE8DC-138F-665D-A0DC-96FB27177704}"/>
          </ac:spMkLst>
        </pc:spChg>
        <pc:spChg chg="mod">
          <ac:chgData name="Bruna Piereck" userId="972f0d8fc00eb79e" providerId="LiveId" clId="{673D0F85-5A45-40F4-A4A7-E431ED0F1515}" dt="2023-04-06T13:22:21.363" v="5601"/>
          <ac:spMkLst>
            <pc:docMk/>
            <pc:sldMk cId="3243144461" sldId="276"/>
            <ac:spMk id="430" creationId="{AC015ECE-09E7-3121-4ECD-A3DA80019ABD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432" creationId="{7772F437-C1E3-2B16-BC2E-3BD49B93D766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433" creationId="{E253CDE2-F27D-1BFE-D669-D5F68BBC1918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434" creationId="{1A6CBBF9-63F4-BAF3-7712-ADD6F7F5F7D6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435" creationId="{4D6C1528-09B7-6E31-8D72-585944050280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440" creationId="{278E06CA-EA84-063C-B785-8CD14B79D0EF}"/>
          </ac:spMkLst>
        </pc:spChg>
        <pc:spChg chg="mod">
          <ac:chgData name="Bruna Piereck" userId="972f0d8fc00eb79e" providerId="LiveId" clId="{673D0F85-5A45-40F4-A4A7-E431ED0F1515}" dt="2023-04-06T13:22:54.485" v="5607"/>
          <ac:spMkLst>
            <pc:docMk/>
            <pc:sldMk cId="3243144461" sldId="276"/>
            <ac:spMk id="442" creationId="{CC075CDF-4663-FB8E-BEE3-42C63D59D921}"/>
          </ac:spMkLst>
        </pc:spChg>
        <pc:spChg chg="mod">
          <ac:chgData name="Bruna Piereck" userId="972f0d8fc00eb79e" providerId="LiveId" clId="{673D0F85-5A45-40F4-A4A7-E431ED0F1515}" dt="2023-04-06T13:22:54.485" v="5607"/>
          <ac:spMkLst>
            <pc:docMk/>
            <pc:sldMk cId="3243144461" sldId="276"/>
            <ac:spMk id="443" creationId="{D5B070B0-7115-3688-9B98-6B2E32DB8062}"/>
          </ac:spMkLst>
        </pc:spChg>
        <pc:spChg chg="mod">
          <ac:chgData name="Bruna Piereck" userId="972f0d8fc00eb79e" providerId="LiveId" clId="{673D0F85-5A45-40F4-A4A7-E431ED0F1515}" dt="2023-04-06T13:22:54.485" v="5607"/>
          <ac:spMkLst>
            <pc:docMk/>
            <pc:sldMk cId="3243144461" sldId="276"/>
            <ac:spMk id="444" creationId="{2E804C50-A6EC-BDDC-32CB-3CFD178D59F7}"/>
          </ac:spMkLst>
        </pc:spChg>
        <pc:spChg chg="add del">
          <ac:chgData name="Bruna Piereck" userId="972f0d8fc00eb79e" providerId="LiveId" clId="{673D0F85-5A45-40F4-A4A7-E431ED0F1515}" dt="2023-04-06T13:23:24.002" v="5609" actId="478"/>
          <ac:spMkLst>
            <pc:docMk/>
            <pc:sldMk cId="3243144461" sldId="276"/>
            <ac:spMk id="446" creationId="{635E27A4-D86D-3853-7BAD-16E933ACABB3}"/>
          </ac:spMkLst>
        </pc:spChg>
        <pc:spChg chg="add del mod">
          <ac:chgData name="Bruna Piereck" userId="972f0d8fc00eb79e" providerId="LiveId" clId="{673D0F85-5A45-40F4-A4A7-E431ED0F1515}" dt="2023-04-06T13:23:58.712" v="5627" actId="11529"/>
          <ac:spMkLst>
            <pc:docMk/>
            <pc:sldMk cId="3243144461" sldId="276"/>
            <ac:spMk id="447" creationId="{21903D53-7500-6D29-ECE1-89169FE15E08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454" creationId="{EF8F22F8-3F97-22AB-DF17-5C649B2B8809}"/>
          </ac:spMkLst>
        </pc:spChg>
        <pc:spChg chg="add mod">
          <ac:chgData name="Bruna Piereck" userId="972f0d8fc00eb79e" providerId="LiveId" clId="{673D0F85-5A45-40F4-A4A7-E431ED0F1515}" dt="2023-04-06T13:26:56.098" v="5659" actId="164"/>
          <ac:spMkLst>
            <pc:docMk/>
            <pc:sldMk cId="3243144461" sldId="276"/>
            <ac:spMk id="463" creationId="{AA60845B-D79D-29B4-E2C1-BD52156242DC}"/>
          </ac:spMkLst>
        </pc:spChg>
        <pc:spChg chg="add mod">
          <ac:chgData name="Bruna Piereck" userId="972f0d8fc00eb79e" providerId="LiveId" clId="{673D0F85-5A45-40F4-A4A7-E431ED0F1515}" dt="2023-04-06T13:26:56.098" v="5659" actId="164"/>
          <ac:spMkLst>
            <pc:docMk/>
            <pc:sldMk cId="3243144461" sldId="276"/>
            <ac:spMk id="464" creationId="{44BAB564-6456-6830-79C5-E737579E3EF3}"/>
          </ac:spMkLst>
        </pc:spChg>
        <pc:spChg chg="add mod or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466" creationId="{792BC410-7632-CD75-8BE1-2B903CE7C588}"/>
          </ac:spMkLst>
        </pc:spChg>
        <pc:grpChg chg="add del mod">
          <ac:chgData name="Bruna Piereck" userId="972f0d8fc00eb79e" providerId="LiveId" clId="{673D0F85-5A45-40F4-A4A7-E431ED0F1515}" dt="2023-04-05T11:50:44.294" v="2618" actId="21"/>
          <ac:grpSpMkLst>
            <pc:docMk/>
            <pc:sldMk cId="3243144461" sldId="276"/>
            <ac:grpSpMk id="6" creationId="{FE5D706B-0ED5-C38D-9A41-B7E9ECF85485}"/>
          </ac:grpSpMkLst>
        </pc:grpChg>
        <pc:grpChg chg="add del mod">
          <ac:chgData name="Bruna Piereck" userId="972f0d8fc00eb79e" providerId="LiveId" clId="{673D0F85-5A45-40F4-A4A7-E431ED0F1515}" dt="2023-04-06T13:02:08.195" v="5118" actId="165"/>
          <ac:grpSpMkLst>
            <pc:docMk/>
            <pc:sldMk cId="3243144461" sldId="276"/>
            <ac:grpSpMk id="9" creationId="{D5763779-647B-14D2-B5D7-8C8EEAF5C879}"/>
          </ac:grpSpMkLst>
        </pc:grpChg>
        <pc:grpChg chg="mod ord topLvl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10" creationId="{348156D5-6F84-A777-1150-1CA4C59E03DA}"/>
          </ac:grpSpMkLst>
        </pc:grpChg>
        <pc:grpChg chg="mod topLvl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11" creationId="{3074DB61-F41D-C9AA-2B73-8F273FD11A9B}"/>
          </ac:grpSpMkLst>
        </pc:grpChg>
        <pc:grpChg chg="mod topLvl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14" creationId="{C9525EBB-7986-869C-20C1-DF00C30F4167}"/>
          </ac:grpSpMkLst>
        </pc:grpChg>
        <pc:grpChg chg="mod topLvl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16" creationId="{3CF8FFD4-B0E9-D617-0930-D3625F8F6F86}"/>
          </ac:grpSpMkLst>
        </pc:grpChg>
        <pc:grpChg chg="mod topLvl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17" creationId="{1369C354-2A6A-F847-E3BA-58236DBC2D96}"/>
          </ac:grpSpMkLst>
        </pc:grpChg>
        <pc:grpChg chg="del mod topLvl">
          <ac:chgData name="Bruna Piereck" userId="972f0d8fc00eb79e" providerId="LiveId" clId="{673D0F85-5A45-40F4-A4A7-E431ED0F1515}" dt="2023-04-06T13:02:33.560" v="5125" actId="21"/>
          <ac:grpSpMkLst>
            <pc:docMk/>
            <pc:sldMk cId="3243144461" sldId="276"/>
            <ac:grpSpMk id="21" creationId="{02E25B58-8118-1D14-B731-B217332EF2C9}"/>
          </ac:grpSpMkLst>
        </pc:grpChg>
        <pc:grpChg chg="del mod topLvl">
          <ac:chgData name="Bruna Piereck" userId="972f0d8fc00eb79e" providerId="LiveId" clId="{673D0F85-5A45-40F4-A4A7-E431ED0F1515}" dt="2023-04-06T13:02:48.801" v="5128" actId="21"/>
          <ac:grpSpMkLst>
            <pc:docMk/>
            <pc:sldMk cId="3243144461" sldId="276"/>
            <ac:grpSpMk id="26" creationId="{96EB4A9C-EE1E-36DA-26C7-E7FA58163044}"/>
          </ac:grpSpMkLst>
        </pc:grpChg>
        <pc:grpChg chg="del mod topLvl">
          <ac:chgData name="Bruna Piereck" userId="972f0d8fc00eb79e" providerId="LiveId" clId="{673D0F85-5A45-40F4-A4A7-E431ED0F1515}" dt="2023-04-06T13:08:37.480" v="5246" actId="21"/>
          <ac:grpSpMkLst>
            <pc:docMk/>
            <pc:sldMk cId="3243144461" sldId="276"/>
            <ac:grpSpMk id="27" creationId="{BEC44417-DAE4-BD67-3343-D76B2D2C7FCC}"/>
          </ac:grpSpMkLst>
        </pc:grpChg>
        <pc:grpChg chg="del mod topLvl">
          <ac:chgData name="Bruna Piereck" userId="972f0d8fc00eb79e" providerId="LiveId" clId="{673D0F85-5A45-40F4-A4A7-E431ED0F1515}" dt="2023-04-06T13:04:06.864" v="5152" actId="21"/>
          <ac:grpSpMkLst>
            <pc:docMk/>
            <pc:sldMk cId="3243144461" sldId="276"/>
            <ac:grpSpMk id="31" creationId="{EF156396-1622-8529-0AB1-43077F324E8D}"/>
          </ac:grpSpMkLst>
        </pc:grpChg>
        <pc:grpChg chg="mod">
          <ac:chgData name="Bruna Piereck" userId="972f0d8fc00eb79e" providerId="LiveId" clId="{673D0F85-5A45-40F4-A4A7-E431ED0F1515}" dt="2023-04-06T13:02:08.195" v="5118" actId="165"/>
          <ac:grpSpMkLst>
            <pc:docMk/>
            <pc:sldMk cId="3243144461" sldId="276"/>
            <ac:grpSpMk id="54" creationId="{E10C933F-1B2A-E790-30A0-3469B177502C}"/>
          </ac:grpSpMkLst>
        </pc:grpChg>
        <pc:grpChg chg="mod">
          <ac:chgData name="Bruna Piereck" userId="972f0d8fc00eb79e" providerId="LiveId" clId="{673D0F85-5A45-40F4-A4A7-E431ED0F1515}" dt="2023-04-06T13:02:08.195" v="5118" actId="165"/>
          <ac:grpSpMkLst>
            <pc:docMk/>
            <pc:sldMk cId="3243144461" sldId="276"/>
            <ac:grpSpMk id="60" creationId="{9EC83D00-4347-E4AC-1C09-53D17DB38CE5}"/>
          </ac:grpSpMkLst>
        </pc:grpChg>
        <pc:grpChg chg="mod">
          <ac:chgData name="Bruna Piereck" userId="972f0d8fc00eb79e" providerId="LiveId" clId="{673D0F85-5A45-40F4-A4A7-E431ED0F1515}" dt="2023-04-06T13:02:08.195" v="5118" actId="165"/>
          <ac:grpSpMkLst>
            <pc:docMk/>
            <pc:sldMk cId="3243144461" sldId="276"/>
            <ac:grpSpMk id="63" creationId="{0A754225-C5D6-29F1-7AA9-D93885ED251A}"/>
          </ac:grpSpMkLst>
        </pc:grpChg>
        <pc:grpChg chg="add del mod">
          <ac:chgData name="Bruna Piereck" userId="972f0d8fc00eb79e" providerId="LiveId" clId="{673D0F85-5A45-40F4-A4A7-E431ED0F1515}" dt="2023-04-06T13:29:17.179" v="5690" actId="478"/>
          <ac:grpSpMkLst>
            <pc:docMk/>
            <pc:sldMk cId="3243144461" sldId="276"/>
            <ac:grpSpMk id="66" creationId="{AAB89685-38D7-60A0-DF63-079E99CEEF83}"/>
          </ac:grpSpMkLst>
        </pc:grpChg>
        <pc:grpChg chg="add del mod">
          <ac:chgData name="Bruna Piereck" userId="972f0d8fc00eb79e" providerId="LiveId" clId="{673D0F85-5A45-40F4-A4A7-E431ED0F1515}" dt="2023-04-05T11:50:11.176" v="2609" actId="21"/>
          <ac:grpSpMkLst>
            <pc:docMk/>
            <pc:sldMk cId="3243144461" sldId="276"/>
            <ac:grpSpMk id="101" creationId="{41FD3536-4B09-B65A-5580-67320F9CD886}"/>
          </ac:grpSpMkLst>
        </pc:grpChg>
        <pc:grpChg chg="mod">
          <ac:chgData name="Bruna Piereck" userId="972f0d8fc00eb79e" providerId="LiveId" clId="{673D0F85-5A45-40F4-A4A7-E431ED0F1515}" dt="2023-04-06T13:02:08.195" v="5118" actId="165"/>
          <ac:grpSpMkLst>
            <pc:docMk/>
            <pc:sldMk cId="3243144461" sldId="276"/>
            <ac:grpSpMk id="104" creationId="{FAF4BFA0-7308-41C1-EF22-B2CA754BB02E}"/>
          </ac:grpSpMkLst>
        </pc:grpChg>
        <pc:grpChg chg="add del mod">
          <ac:chgData name="Bruna Piereck" userId="972f0d8fc00eb79e" providerId="LiveId" clId="{673D0F85-5A45-40F4-A4A7-E431ED0F1515}" dt="2023-04-05T11:59:58.675" v="2827" actId="21"/>
          <ac:grpSpMkLst>
            <pc:docMk/>
            <pc:sldMk cId="3243144461" sldId="276"/>
            <ac:grpSpMk id="108" creationId="{5D3140EA-369D-E8A7-AA2C-39244752011D}"/>
          </ac:grpSpMkLst>
        </pc:grpChg>
        <pc:grpChg chg="mod">
          <ac:chgData name="Bruna Piereck" userId="972f0d8fc00eb79e" providerId="LiveId" clId="{673D0F85-5A45-40F4-A4A7-E431ED0F1515}" dt="2023-04-06T13:02:08.195" v="5118" actId="165"/>
          <ac:grpSpMkLst>
            <pc:docMk/>
            <pc:sldMk cId="3243144461" sldId="276"/>
            <ac:grpSpMk id="110" creationId="{962B6385-850F-9F8D-F6DF-15930F2A8994}"/>
          </ac:grpSpMkLst>
        </pc:grpChg>
        <pc:grpChg chg="add del mod">
          <ac:chgData name="Bruna Piereck" userId="972f0d8fc00eb79e" providerId="LiveId" clId="{673D0F85-5A45-40F4-A4A7-E431ED0F1515}" dt="2023-04-05T11:51:34.071" v="2636" actId="21"/>
          <ac:grpSpMkLst>
            <pc:docMk/>
            <pc:sldMk cId="3243144461" sldId="276"/>
            <ac:grpSpMk id="114" creationId="{1295E525-64FB-A1DB-2594-F6A20FBD382A}"/>
          </ac:grpSpMkLst>
        </pc:grpChg>
        <pc:grpChg chg="mod">
          <ac:chgData name="Bruna Piereck" userId="972f0d8fc00eb79e" providerId="LiveId" clId="{673D0F85-5A45-40F4-A4A7-E431ED0F1515}" dt="2023-04-06T13:02:08.195" v="5118" actId="165"/>
          <ac:grpSpMkLst>
            <pc:docMk/>
            <pc:sldMk cId="3243144461" sldId="276"/>
            <ac:grpSpMk id="116" creationId="{4546EB74-D55F-5678-6316-33305802E2ED}"/>
          </ac:grpSpMkLst>
        </pc:grpChg>
        <pc:grpChg chg="add del mod">
          <ac:chgData name="Bruna Piereck" userId="972f0d8fc00eb79e" providerId="LiveId" clId="{673D0F85-5A45-40F4-A4A7-E431ED0F1515}" dt="2023-04-05T11:50:44.294" v="2618" actId="21"/>
          <ac:grpSpMkLst>
            <pc:docMk/>
            <pc:sldMk cId="3243144461" sldId="276"/>
            <ac:grpSpMk id="138" creationId="{F6866656-0B75-B1EF-7E13-8CFD89A34A03}"/>
          </ac:grpSpMkLst>
        </pc:grpChg>
        <pc:grpChg chg="add del mod">
          <ac:chgData name="Bruna Piereck" userId="972f0d8fc00eb79e" providerId="LiveId" clId="{673D0F85-5A45-40F4-A4A7-E431ED0F1515}" dt="2023-04-05T11:51:13.130" v="2630" actId="21"/>
          <ac:grpSpMkLst>
            <pc:docMk/>
            <pc:sldMk cId="3243144461" sldId="276"/>
            <ac:grpSpMk id="145" creationId="{5D0B9205-5C45-666D-B380-F60C183AC990}"/>
          </ac:grpSpMkLst>
        </pc:grpChg>
        <pc:grpChg chg="add mod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157" creationId="{7F6E96FB-A2A0-775F-BB8F-98A484A3E26C}"/>
          </ac:grpSpMkLst>
        </pc:grpChg>
        <pc:grpChg chg="mod">
          <ac:chgData name="Bruna Piereck" userId="972f0d8fc00eb79e" providerId="LiveId" clId="{673D0F85-5A45-40F4-A4A7-E431ED0F1515}" dt="2023-04-06T13:02:33.824" v="5126"/>
          <ac:grpSpMkLst>
            <pc:docMk/>
            <pc:sldMk cId="3243144461" sldId="276"/>
            <ac:grpSpMk id="160" creationId="{A44F0EBA-AB90-EB32-45B8-05C3BEC6317F}"/>
          </ac:grpSpMkLst>
        </pc:grpChg>
        <pc:grpChg chg="mod">
          <ac:chgData name="Bruna Piereck" userId="972f0d8fc00eb79e" providerId="LiveId" clId="{673D0F85-5A45-40F4-A4A7-E431ED0F1515}" dt="2023-04-06T13:02:33.824" v="5126"/>
          <ac:grpSpMkLst>
            <pc:docMk/>
            <pc:sldMk cId="3243144461" sldId="276"/>
            <ac:grpSpMk id="163" creationId="{2A04A26B-5EA9-939B-2454-6A248744F7B9}"/>
          </ac:grpSpMkLst>
        </pc:grpChg>
        <pc:grpChg chg="add mod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169" creationId="{EBF8642D-9079-7E1A-0A15-CFD5D0F96C72}"/>
          </ac:grpSpMkLst>
        </pc:grpChg>
        <pc:grpChg chg="del mod">
          <ac:chgData name="Bruna Piereck" userId="972f0d8fc00eb79e" providerId="LiveId" clId="{673D0F85-5A45-40F4-A4A7-E431ED0F1515}" dt="2023-04-06T13:21:04.418" v="5572" actId="478"/>
          <ac:grpSpMkLst>
            <pc:docMk/>
            <pc:sldMk cId="3243144461" sldId="276"/>
            <ac:grpSpMk id="173" creationId="{62750896-017E-3336-1E43-38220DF7D8DB}"/>
          </ac:grpSpMkLst>
        </pc:grpChg>
        <pc:grpChg chg="add del mod">
          <ac:chgData name="Bruna Piereck" userId="972f0d8fc00eb79e" providerId="LiveId" clId="{673D0F85-5A45-40F4-A4A7-E431ED0F1515}" dt="2023-04-06T13:07:39.963" v="5232" actId="478"/>
          <ac:grpSpMkLst>
            <pc:docMk/>
            <pc:sldMk cId="3243144461" sldId="276"/>
            <ac:grpSpMk id="202" creationId="{1CBE018B-DD7C-EF42-5AFA-28081079872D}"/>
          </ac:grpSpMkLst>
        </pc:grpChg>
        <pc:grpChg chg="add del mod">
          <ac:chgData name="Bruna Piereck" userId="972f0d8fc00eb79e" providerId="LiveId" clId="{673D0F85-5A45-40F4-A4A7-E431ED0F1515}" dt="2023-04-05T11:51:13.130" v="2630" actId="21"/>
          <ac:grpSpMkLst>
            <pc:docMk/>
            <pc:sldMk cId="3243144461" sldId="276"/>
            <ac:grpSpMk id="206" creationId="{EC49F537-DE55-7329-A02F-67B31DF850BA}"/>
          </ac:grpSpMkLst>
        </pc:grpChg>
        <pc:grpChg chg="add del mod">
          <ac:chgData name="Bruna Piereck" userId="972f0d8fc00eb79e" providerId="LiveId" clId="{673D0F85-5A45-40F4-A4A7-E431ED0F1515}" dt="2023-04-06T13:29:17.179" v="5690" actId="478"/>
          <ac:grpSpMkLst>
            <pc:docMk/>
            <pc:sldMk cId="3243144461" sldId="276"/>
            <ac:grpSpMk id="213" creationId="{79B4FAE4-DC38-907E-D6FA-C5C3D27D6065}"/>
          </ac:grpSpMkLst>
        </pc:grpChg>
        <pc:grpChg chg="add del mod">
          <ac:chgData name="Bruna Piereck" userId="972f0d8fc00eb79e" providerId="LiveId" clId="{673D0F85-5A45-40F4-A4A7-E431ED0F1515}" dt="2023-04-05T11:51:27.081" v="2634" actId="21"/>
          <ac:grpSpMkLst>
            <pc:docMk/>
            <pc:sldMk cId="3243144461" sldId="276"/>
            <ac:grpSpMk id="274" creationId="{FD0A12B9-A052-341B-754E-A48632DD2772}"/>
          </ac:grpSpMkLst>
        </pc:grpChg>
        <pc:grpChg chg="add mod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279" creationId="{7300728D-1966-239B-884D-9277AF3268EF}"/>
          </ac:grpSpMkLst>
        </pc:grpChg>
        <pc:grpChg chg="add del mod ord">
          <ac:chgData name="Bruna Piereck" userId="972f0d8fc00eb79e" providerId="LiveId" clId="{673D0F85-5A45-40F4-A4A7-E431ED0F1515}" dt="2023-04-06T13:29:17.179" v="5690" actId="478"/>
          <ac:grpSpMkLst>
            <pc:docMk/>
            <pc:sldMk cId="3243144461" sldId="276"/>
            <ac:grpSpMk id="282" creationId="{10B65898-0711-0FE1-65A3-78D2D9976D4A}"/>
          </ac:grpSpMkLst>
        </pc:grpChg>
        <pc:grpChg chg="mod">
          <ac:chgData name="Bruna Piereck" userId="972f0d8fc00eb79e" providerId="LiveId" clId="{673D0F85-5A45-40F4-A4A7-E431ED0F1515}" dt="2023-04-06T13:06:20.349" v="5199"/>
          <ac:grpSpMkLst>
            <pc:docMk/>
            <pc:sldMk cId="3243144461" sldId="276"/>
            <ac:grpSpMk id="290" creationId="{601FE868-E4E0-1328-E7C0-C32BEC98CA6B}"/>
          </ac:grpSpMkLst>
        </pc:grpChg>
        <pc:grpChg chg="add del mod">
          <ac:chgData name="Bruna Piereck" userId="972f0d8fc00eb79e" providerId="LiveId" clId="{673D0F85-5A45-40F4-A4A7-E431ED0F1515}" dt="2023-04-05T11:51:45.845" v="2641" actId="21"/>
          <ac:grpSpMkLst>
            <pc:docMk/>
            <pc:sldMk cId="3243144461" sldId="276"/>
            <ac:grpSpMk id="291" creationId="{9265D39A-3C6A-7454-46DA-D1D00276A544}"/>
          </ac:grpSpMkLst>
        </pc:grpChg>
        <pc:grpChg chg="del mod">
          <ac:chgData name="Bruna Piereck" userId="972f0d8fc00eb79e" providerId="LiveId" clId="{673D0F85-5A45-40F4-A4A7-E431ED0F1515}" dt="2023-04-06T13:06:50.595" v="5206" actId="478"/>
          <ac:grpSpMkLst>
            <pc:docMk/>
            <pc:sldMk cId="3243144461" sldId="276"/>
            <ac:grpSpMk id="293" creationId="{D5E24582-A2EB-3CB4-9CD1-72239112C956}"/>
          </ac:grpSpMkLst>
        </pc:grpChg>
        <pc:grpChg chg="add del mod">
          <ac:chgData name="Bruna Piereck" userId="972f0d8fc00eb79e" providerId="LiveId" clId="{673D0F85-5A45-40F4-A4A7-E431ED0F1515}" dt="2023-04-06T13:29:17.179" v="5690" actId="478"/>
          <ac:grpSpMkLst>
            <pc:docMk/>
            <pc:sldMk cId="3243144461" sldId="276"/>
            <ac:grpSpMk id="301" creationId="{CC7BB81D-6946-9549-B96C-1ACD1B6B504F}"/>
          </ac:grpSpMkLst>
        </pc:grpChg>
        <pc:grpChg chg="add del mod">
          <ac:chgData name="Bruna Piereck" userId="972f0d8fc00eb79e" providerId="LiveId" clId="{673D0F85-5A45-40F4-A4A7-E431ED0F1515}" dt="2023-04-06T13:11:15.123" v="5339" actId="21"/>
          <ac:grpSpMkLst>
            <pc:docMk/>
            <pc:sldMk cId="3243144461" sldId="276"/>
            <ac:grpSpMk id="325" creationId="{5E96EC00-E74D-632B-0072-4839602088DB}"/>
          </ac:grpSpMkLst>
        </pc:grpChg>
        <pc:grpChg chg="add del mod">
          <ac:chgData name="Bruna Piereck" userId="972f0d8fc00eb79e" providerId="LiveId" clId="{673D0F85-5A45-40F4-A4A7-E431ED0F1515}" dt="2023-04-06T13:21:31.345" v="5581" actId="21"/>
          <ac:grpSpMkLst>
            <pc:docMk/>
            <pc:sldMk cId="3243144461" sldId="276"/>
            <ac:grpSpMk id="339" creationId="{0FC6F846-756E-99E7-8A1D-FB8D7977F2F5}"/>
          </ac:grpSpMkLst>
        </pc:grpChg>
        <pc:grpChg chg="add del mod">
          <ac:chgData name="Bruna Piereck" userId="972f0d8fc00eb79e" providerId="LiveId" clId="{673D0F85-5A45-40F4-A4A7-E431ED0F1515}" dt="2023-04-05T12:20:34.615" v="3007" actId="21"/>
          <ac:grpSpMkLst>
            <pc:docMk/>
            <pc:sldMk cId="3243144461" sldId="276"/>
            <ac:grpSpMk id="343" creationId="{2E3B2D4C-5F99-50E5-9F63-69166A50BBE7}"/>
          </ac:grpSpMkLst>
        </pc:grpChg>
        <pc:grpChg chg="add del mod">
          <ac:chgData name="Bruna Piereck" userId="972f0d8fc00eb79e" providerId="LiveId" clId="{673D0F85-5A45-40F4-A4A7-E431ED0F1515}" dt="2023-04-05T12:16:39.898" v="2923" actId="478"/>
          <ac:grpSpMkLst>
            <pc:docMk/>
            <pc:sldMk cId="3243144461" sldId="276"/>
            <ac:grpSpMk id="360" creationId="{13F8CEBD-803B-94BE-F316-45326B656507}"/>
          </ac:grpSpMkLst>
        </pc:grpChg>
        <pc:grpChg chg="add del mod">
          <ac:chgData name="Bruna Piereck" userId="972f0d8fc00eb79e" providerId="LiveId" clId="{673D0F85-5A45-40F4-A4A7-E431ED0F1515}" dt="2023-04-06T13:21:19.099" v="5575" actId="478"/>
          <ac:grpSpMkLst>
            <pc:docMk/>
            <pc:sldMk cId="3243144461" sldId="276"/>
            <ac:grpSpMk id="386" creationId="{D81C6673-F2B3-A6C0-D823-B853937CDDAF}"/>
          </ac:grpSpMkLst>
        </pc:grpChg>
        <pc:grpChg chg="add del mod">
          <ac:chgData name="Bruna Piereck" userId="972f0d8fc00eb79e" providerId="LiveId" clId="{673D0F85-5A45-40F4-A4A7-E431ED0F1515}" dt="2023-04-05T12:20:41.452" v="3010" actId="478"/>
          <ac:grpSpMkLst>
            <pc:docMk/>
            <pc:sldMk cId="3243144461" sldId="276"/>
            <ac:grpSpMk id="388" creationId="{885403EE-F2F7-92A1-F650-F94A0250AC6F}"/>
          </ac:grpSpMkLst>
        </pc:grpChg>
        <pc:grpChg chg="add del mod">
          <ac:chgData name="Bruna Piereck" userId="972f0d8fc00eb79e" providerId="LiveId" clId="{673D0F85-5A45-40F4-A4A7-E431ED0F1515}" dt="2023-04-06T13:22:11.611" v="5594" actId="21"/>
          <ac:grpSpMkLst>
            <pc:docMk/>
            <pc:sldMk cId="3243144461" sldId="276"/>
            <ac:grpSpMk id="389" creationId="{DB5296F5-E0CB-7F1F-9CEE-16336E845360}"/>
          </ac:grpSpMkLst>
        </pc:grpChg>
        <pc:grpChg chg="add del mod">
          <ac:chgData name="Bruna Piereck" userId="972f0d8fc00eb79e" providerId="LiveId" clId="{673D0F85-5A45-40F4-A4A7-E431ED0F1515}" dt="2023-04-05T12:21:26.070" v="3018" actId="21"/>
          <ac:grpSpMkLst>
            <pc:docMk/>
            <pc:sldMk cId="3243144461" sldId="276"/>
            <ac:grpSpMk id="393" creationId="{708BC76A-DDFA-BADD-D140-8579C18619DA}"/>
          </ac:grpSpMkLst>
        </pc:grpChg>
        <pc:grpChg chg="add del mod">
          <ac:chgData name="Bruna Piereck" userId="972f0d8fc00eb79e" providerId="LiveId" clId="{673D0F85-5A45-40F4-A4A7-E431ED0F1515}" dt="2023-04-06T13:29:17.179" v="5690" actId="478"/>
          <ac:grpSpMkLst>
            <pc:docMk/>
            <pc:sldMk cId="3243144461" sldId="276"/>
            <ac:grpSpMk id="406" creationId="{5B21231A-6AD1-7C9B-5C36-007D42E9C8B2}"/>
          </ac:grpSpMkLst>
        </pc:grpChg>
        <pc:grpChg chg="add del mod">
          <ac:chgData name="Bruna Piereck" userId="972f0d8fc00eb79e" providerId="LiveId" clId="{673D0F85-5A45-40F4-A4A7-E431ED0F1515}" dt="2023-04-06T13:22:19.734" v="5600" actId="21"/>
          <ac:grpSpMkLst>
            <pc:docMk/>
            <pc:sldMk cId="3243144461" sldId="276"/>
            <ac:grpSpMk id="421" creationId="{FB84E5EB-0805-ED62-1D30-D3D6137064B9}"/>
          </ac:grpSpMkLst>
        </pc:grpChg>
        <pc:grpChg chg="add del mod">
          <ac:chgData name="Bruna Piereck" userId="972f0d8fc00eb79e" providerId="LiveId" clId="{673D0F85-5A45-40F4-A4A7-E431ED0F1515}" dt="2023-04-06T13:22:53.967" v="5606" actId="21"/>
          <ac:grpSpMkLst>
            <pc:docMk/>
            <pc:sldMk cId="3243144461" sldId="276"/>
            <ac:grpSpMk id="427" creationId="{E92CF1CD-FF3C-BD11-8146-F7DD59D3C082}"/>
          </ac:grpSpMkLst>
        </pc:grpChg>
        <pc:grpChg chg="add mod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441" creationId="{213AF03D-2EEA-69D4-4D1F-2BACACCFCB55}"/>
          </ac:grpSpMkLst>
        </pc:grpChg>
        <pc:grpChg chg="mod">
          <ac:chgData name="Bruna Piereck" userId="972f0d8fc00eb79e" providerId="LiveId" clId="{673D0F85-5A45-40F4-A4A7-E431ED0F1515}" dt="2023-04-06T13:23:55.367" v="5620"/>
          <ac:grpSpMkLst>
            <pc:docMk/>
            <pc:sldMk cId="3243144461" sldId="276"/>
            <ac:grpSpMk id="452" creationId="{8D6A5122-01BB-4100-DE04-4EDE99B45400}"/>
          </ac:grpSpMkLst>
        </pc:grpChg>
        <pc:grpChg chg="mod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460" creationId="{4FAB6BD8-3D12-C722-F427-37678AF7067F}"/>
          </ac:grpSpMkLst>
        </pc:grpChg>
        <pc:grpChg chg="add mod ord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465" creationId="{9DE058CE-C0BE-587B-1580-469FE3C6CCE4}"/>
          </ac:grpSpMkLst>
        </pc:grpChg>
        <pc:grpChg chg="add mod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467" creationId="{71507EE9-4DF4-C9A3-2D74-B5954FF74973}"/>
          </ac:grpSpMkLst>
        </pc:grpChg>
        <pc:picChg chg="add del mod">
          <ac:chgData name="Bruna Piereck" userId="972f0d8fc00eb79e" providerId="LiveId" clId="{673D0F85-5A45-40F4-A4A7-E431ED0F1515}" dt="2023-04-06T13:29:18.678" v="5691" actId="478"/>
          <ac:picMkLst>
            <pc:docMk/>
            <pc:sldMk cId="3243144461" sldId="276"/>
            <ac:picMk id="2" creationId="{67493989-4BA2-5AEA-CAE6-3D5244DFB58D}"/>
          </ac:picMkLst>
        </pc:picChg>
        <pc:picChg chg="add del mod">
          <ac:chgData name="Bruna Piereck" userId="972f0d8fc00eb79e" providerId="LiveId" clId="{673D0F85-5A45-40F4-A4A7-E431ED0F1515}" dt="2023-04-06T08:55:05.921" v="3708"/>
          <ac:picMkLst>
            <pc:docMk/>
            <pc:sldMk cId="3243144461" sldId="276"/>
            <ac:picMk id="3" creationId="{8137CA6A-5B4F-150C-A656-BEBE4D271FD4}"/>
          </ac:picMkLst>
        </pc:picChg>
        <pc:picChg chg="mod topLvl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19" creationId="{71BB7FB2-BDFA-24CA-A2DE-11FDAEEC98C4}"/>
          </ac:picMkLst>
        </pc:picChg>
        <pc:picChg chg="add del mod topLvl">
          <ac:chgData name="Bruna Piereck" userId="972f0d8fc00eb79e" providerId="LiveId" clId="{673D0F85-5A45-40F4-A4A7-E431ED0F1515}" dt="2023-04-06T13:04:15.881" v="5156" actId="21"/>
          <ac:picMkLst>
            <pc:docMk/>
            <pc:sldMk cId="3243144461" sldId="276"/>
            <ac:picMk id="32" creationId="{EFEB0386-B90A-BD78-BF90-09489B22D85E}"/>
          </ac:picMkLst>
        </pc:picChg>
        <pc:picChg chg="mod topLvl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40" creationId="{F3FB8521-66E1-1ED0-7770-1D51C5E2715B}"/>
          </ac:picMkLst>
        </pc:picChg>
        <pc:picChg chg="mod topLvl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41" creationId="{6607067A-89AF-4B08-6B67-6C62D0B4D1F2}"/>
          </ac:picMkLst>
        </pc:picChg>
        <pc:picChg chg="mod topLvl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42" creationId="{9554DF21-2C6B-5242-1002-72130CDFAD7E}"/>
          </ac:picMkLst>
        </pc:picChg>
        <pc:picChg chg="mod topLvl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43" creationId="{A5D69756-800A-7FA1-D899-CC9A7AFAA691}"/>
          </ac:picMkLst>
        </pc:picChg>
        <pc:picChg chg="mod">
          <ac:chgData name="Bruna Piereck" userId="972f0d8fc00eb79e" providerId="LiveId" clId="{673D0F85-5A45-40F4-A4A7-E431ED0F1515}" dt="2023-04-06T13:02:08.195" v="5118" actId="165"/>
          <ac:picMkLst>
            <pc:docMk/>
            <pc:sldMk cId="3243144461" sldId="276"/>
            <ac:picMk id="50" creationId="{FB9E1B29-07BC-F844-135B-AFF72A450FA6}"/>
          </ac:picMkLst>
        </pc:picChg>
        <pc:picChg chg="mod">
          <ac:chgData name="Bruna Piereck" userId="972f0d8fc00eb79e" providerId="LiveId" clId="{673D0F85-5A45-40F4-A4A7-E431ED0F1515}" dt="2023-04-06T13:02:08.195" v="5118" actId="165"/>
          <ac:picMkLst>
            <pc:docMk/>
            <pc:sldMk cId="3243144461" sldId="276"/>
            <ac:picMk id="55" creationId="{E43A6650-02FB-3D86-074F-2D8796249D04}"/>
          </ac:picMkLst>
        </pc:picChg>
        <pc:picChg chg="mod">
          <ac:chgData name="Bruna Piereck" userId="972f0d8fc00eb79e" providerId="LiveId" clId="{673D0F85-5A45-40F4-A4A7-E431ED0F1515}" dt="2023-04-06T13:02:08.195" v="5118" actId="165"/>
          <ac:picMkLst>
            <pc:docMk/>
            <pc:sldMk cId="3243144461" sldId="276"/>
            <ac:picMk id="64" creationId="{009D8C1D-C62E-62BE-DDBE-B7B3BB5538E1}"/>
          </ac:picMkLst>
        </pc:picChg>
        <pc:picChg chg="add del mod">
          <ac:chgData name="Bruna Piereck" userId="972f0d8fc00eb79e" providerId="LiveId" clId="{673D0F85-5A45-40F4-A4A7-E431ED0F1515}" dt="2023-04-05T11:44:03.917" v="2484" actId="478"/>
          <ac:picMkLst>
            <pc:docMk/>
            <pc:sldMk cId="3243144461" sldId="276"/>
            <ac:picMk id="120" creationId="{6C0D13A7-20E4-E170-7ECD-92E1B219DA31}"/>
          </ac:picMkLst>
        </pc:picChg>
        <pc:picChg chg="add del mod">
          <ac:chgData name="Bruna Piereck" userId="972f0d8fc00eb79e" providerId="LiveId" clId="{673D0F85-5A45-40F4-A4A7-E431ED0F1515}" dt="2023-04-05T11:44:34.818" v="2495" actId="478"/>
          <ac:picMkLst>
            <pc:docMk/>
            <pc:sldMk cId="3243144461" sldId="276"/>
            <ac:picMk id="122" creationId="{4AA51F1D-F11F-7E21-EA4E-010A1EC41968}"/>
          </ac:picMkLst>
        </pc:picChg>
        <pc:picChg chg="add del mod">
          <ac:chgData name="Bruna Piereck" userId="972f0d8fc00eb79e" providerId="LiveId" clId="{673D0F85-5A45-40F4-A4A7-E431ED0F1515}" dt="2023-04-05T11:45:36.504" v="2520" actId="478"/>
          <ac:picMkLst>
            <pc:docMk/>
            <pc:sldMk cId="3243144461" sldId="276"/>
            <ac:picMk id="124" creationId="{AB50435B-5C52-4F73-5172-F461C0620775}"/>
          </ac:picMkLst>
        </pc:picChg>
        <pc:picChg chg="add del mod">
          <ac:chgData name="Bruna Piereck" userId="972f0d8fc00eb79e" providerId="LiveId" clId="{673D0F85-5A45-40F4-A4A7-E431ED0F1515}" dt="2023-04-05T11:45:33.959" v="2519" actId="478"/>
          <ac:picMkLst>
            <pc:docMk/>
            <pc:sldMk cId="3243144461" sldId="276"/>
            <ac:picMk id="125" creationId="{44F23684-CF8D-4FAB-67BF-3B0989712225}"/>
          </ac:picMkLst>
        </pc:picChg>
        <pc:picChg chg="add del mod modCrop">
          <ac:chgData name="Bruna Piereck" userId="972f0d8fc00eb79e" providerId="LiveId" clId="{673D0F85-5A45-40F4-A4A7-E431ED0F1515}" dt="2023-04-05T11:51:34.071" v="2636" actId="21"/>
          <ac:picMkLst>
            <pc:docMk/>
            <pc:sldMk cId="3243144461" sldId="276"/>
            <ac:picMk id="131" creationId="{CDE550DD-899D-DDC5-114D-813D031A28A0}"/>
          </ac:picMkLst>
        </pc:picChg>
        <pc:picChg chg="add del mod modCrop">
          <ac:chgData name="Bruna Piereck" userId="972f0d8fc00eb79e" providerId="LiveId" clId="{673D0F85-5A45-40F4-A4A7-E431ED0F1515}" dt="2023-04-05T11:50:44.294" v="2618" actId="21"/>
          <ac:picMkLst>
            <pc:docMk/>
            <pc:sldMk cId="3243144461" sldId="276"/>
            <ac:picMk id="137" creationId="{B77F65B7-FFFF-EBEA-9260-79A82AD017BB}"/>
          </ac:picMkLst>
        </pc:picChg>
        <pc:picChg chg="add mod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152" creationId="{78D07318-511D-2A67-9624-5C84193E154D}"/>
          </ac:picMkLst>
        </pc:picChg>
        <pc:picChg chg="add mod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153" creationId="{6F1B3C11-5643-9200-9239-E3BE1CE4699B}"/>
          </ac:picMkLst>
        </pc:picChg>
        <pc:picChg chg="add mod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154" creationId="{1F3C19A1-54E9-051A-8474-BBF441B31236}"/>
          </ac:picMkLst>
        </pc:picChg>
        <pc:picChg chg="add mod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155" creationId="{0DFFC1C2-D7E5-C0B2-D4E9-00570F04A503}"/>
          </ac:picMkLst>
        </pc:picChg>
        <pc:picChg chg="add mod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156" creationId="{D3CA3913-028E-4DD5-6A6D-6909E17355F0}"/>
          </ac:picMkLst>
        </pc:picChg>
        <pc:picChg chg="mod">
          <ac:chgData name="Bruna Piereck" userId="972f0d8fc00eb79e" providerId="LiveId" clId="{673D0F85-5A45-40F4-A4A7-E431ED0F1515}" dt="2023-04-06T13:02:33.824" v="5126"/>
          <ac:picMkLst>
            <pc:docMk/>
            <pc:sldMk cId="3243144461" sldId="276"/>
            <ac:picMk id="164" creationId="{A800C6EF-CF24-A1B0-2FFA-B54980670CE4}"/>
          </ac:picMkLst>
        </pc:picChg>
        <pc:picChg chg="mod">
          <ac:chgData name="Bruna Piereck" userId="972f0d8fc00eb79e" providerId="LiveId" clId="{673D0F85-5A45-40F4-A4A7-E431ED0F1515}" dt="2023-04-06T13:02:50.462" v="5129"/>
          <ac:picMkLst>
            <pc:docMk/>
            <pc:sldMk cId="3243144461" sldId="276"/>
            <ac:picMk id="174" creationId="{36C8A7BD-4E8B-EF27-0C68-CFD3710EDD2A}"/>
          </ac:picMkLst>
        </pc:picChg>
        <pc:picChg chg="add del mod">
          <ac:chgData name="Bruna Piereck" userId="972f0d8fc00eb79e" providerId="LiveId" clId="{673D0F85-5A45-40F4-A4A7-E431ED0F1515}" dt="2023-04-06T13:03:24.365" v="5135" actId="478"/>
          <ac:picMkLst>
            <pc:docMk/>
            <pc:sldMk cId="3243144461" sldId="276"/>
            <ac:picMk id="198" creationId="{2850DCE7-558C-6A14-82E4-75C66BF2DF0E}"/>
          </ac:picMkLst>
        </pc:picChg>
        <pc:picChg chg="add del mod">
          <ac:chgData name="Bruna Piereck" userId="972f0d8fc00eb79e" providerId="LiveId" clId="{673D0F85-5A45-40F4-A4A7-E431ED0F1515}" dt="2023-04-06T13:03:56.255" v="5150"/>
          <ac:picMkLst>
            <pc:docMk/>
            <pc:sldMk cId="3243144461" sldId="276"/>
            <ac:picMk id="200" creationId="{D2674D1D-962A-FEEE-9277-821268F175A0}"/>
          </ac:picMkLst>
        </pc:picChg>
        <pc:picChg chg="add del mod">
          <ac:chgData name="Bruna Piereck" userId="972f0d8fc00eb79e" providerId="LiveId" clId="{673D0F85-5A45-40F4-A4A7-E431ED0F1515}" dt="2023-04-05T11:51:13.130" v="2630" actId="21"/>
          <ac:picMkLst>
            <pc:docMk/>
            <pc:sldMk cId="3243144461" sldId="276"/>
            <ac:picMk id="205" creationId="{840B9A37-FE41-2A27-D0A9-CC15849263BA}"/>
          </ac:picMkLst>
        </pc:picChg>
        <pc:picChg chg="add del mod">
          <ac:chgData name="Bruna Piereck" userId="972f0d8fc00eb79e" providerId="LiveId" clId="{673D0F85-5A45-40F4-A4A7-E431ED0F1515}" dt="2023-04-06T13:05:52.680" v="5194" actId="21"/>
          <ac:picMkLst>
            <pc:docMk/>
            <pc:sldMk cId="3243144461" sldId="276"/>
            <ac:picMk id="208" creationId="{5A0257FC-1AB1-D706-9B28-5015A56F2ED0}"/>
          </ac:picMkLst>
        </pc:picChg>
        <pc:picChg chg="add del mod">
          <ac:chgData name="Bruna Piereck" userId="972f0d8fc00eb79e" providerId="LiveId" clId="{673D0F85-5A45-40F4-A4A7-E431ED0F1515}" dt="2023-04-05T11:51:27.081" v="2634" actId="21"/>
          <ac:picMkLst>
            <pc:docMk/>
            <pc:sldMk cId="3243144461" sldId="276"/>
            <ac:picMk id="273" creationId="{EA3A02C0-B0B7-2B32-182B-97D7933B122B}"/>
          </ac:picMkLst>
        </pc:picChg>
        <pc:picChg chg="add del mod">
          <ac:chgData name="Bruna Piereck" userId="972f0d8fc00eb79e" providerId="LiveId" clId="{673D0F85-5A45-40F4-A4A7-E431ED0F1515}" dt="2023-04-06T13:06:15.440" v="5198" actId="478"/>
          <ac:picMkLst>
            <pc:docMk/>
            <pc:sldMk cId="3243144461" sldId="276"/>
            <ac:picMk id="277" creationId="{762816A0-FF1E-3FA8-7F10-E5EE6530E173}"/>
          </ac:picMkLst>
        </pc:picChg>
        <pc:picChg chg="add del mod or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281" creationId="{E18DBD48-9AD4-A63A-772E-8681D3433B42}"/>
          </ac:picMkLst>
        </pc:picChg>
        <pc:picChg chg="mod">
          <ac:chgData name="Bruna Piereck" userId="972f0d8fc00eb79e" providerId="LiveId" clId="{673D0F85-5A45-40F4-A4A7-E431ED0F1515}" dt="2023-04-06T13:07:23.294" v="5228" actId="1035"/>
          <ac:picMkLst>
            <pc:docMk/>
            <pc:sldMk cId="3243144461" sldId="276"/>
            <ac:picMk id="294" creationId="{6D9DDFD2-B0E3-D7AE-04C5-7603C77FB3FA}"/>
          </ac:picMkLst>
        </pc:picChg>
        <pc:picChg chg="add del mo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296" creationId="{139A66EA-A346-893D-6165-C8C9A8B5EC82}"/>
          </ac:picMkLst>
        </pc:picChg>
        <pc:picChg chg="mod">
          <ac:chgData name="Bruna Piereck" userId="972f0d8fc00eb79e" providerId="LiveId" clId="{673D0F85-5A45-40F4-A4A7-E431ED0F1515}" dt="2023-04-06T13:08:38.520" v="5247"/>
          <ac:picMkLst>
            <pc:docMk/>
            <pc:sldMk cId="3243144461" sldId="276"/>
            <ac:picMk id="330" creationId="{BBF08B38-919B-BCFF-EEA7-CBE8ECF0CFE8}"/>
          </ac:picMkLst>
        </pc:picChg>
        <pc:picChg chg="add del mod modCrop">
          <ac:chgData name="Bruna Piereck" userId="972f0d8fc00eb79e" providerId="LiveId" clId="{673D0F85-5A45-40F4-A4A7-E431ED0F1515}" dt="2023-04-05T11:59:47.956" v="2824" actId="21"/>
          <ac:picMkLst>
            <pc:docMk/>
            <pc:sldMk cId="3243144461" sldId="276"/>
            <ac:picMk id="340" creationId="{EB250C54-A907-13D2-F2DB-9643557560A0}"/>
          </ac:picMkLst>
        </pc:picChg>
        <pc:picChg chg="add del mod modCrop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341" creationId="{20C8CA15-A3BE-FCBD-5A7F-DBB2B3399D03}"/>
          </ac:picMkLst>
        </pc:picChg>
        <pc:picChg chg="add del mod">
          <ac:chgData name="Bruna Piereck" userId="972f0d8fc00eb79e" providerId="LiveId" clId="{673D0F85-5A45-40F4-A4A7-E431ED0F1515}" dt="2023-04-05T12:18:42.568" v="2963" actId="21"/>
          <ac:picMkLst>
            <pc:docMk/>
            <pc:sldMk cId="3243144461" sldId="276"/>
            <ac:picMk id="342" creationId="{D0B52B32-E07B-C19B-1260-E7383AE7698A}"/>
          </ac:picMkLst>
        </pc:picChg>
        <pc:picChg chg="mod">
          <ac:chgData name="Bruna Piereck" userId="972f0d8fc00eb79e" providerId="LiveId" clId="{673D0F85-5A45-40F4-A4A7-E431ED0F1515}" dt="2023-04-06T13:11:15.901" v="5340"/>
          <ac:picMkLst>
            <pc:docMk/>
            <pc:sldMk cId="3243144461" sldId="276"/>
            <ac:picMk id="344" creationId="{14DB6436-C762-C1AC-D704-E806FC8EC5A0}"/>
          </ac:picMkLst>
        </pc:picChg>
        <pc:picChg chg="add del mo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347" creationId="{93B15883-5119-6DBA-FB48-CA74F75DDC41}"/>
          </ac:picMkLst>
        </pc:picChg>
        <pc:picChg chg="add del mo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348" creationId="{8EC1F7B7-97D1-E880-0D0F-D22EF46FACD9}"/>
          </ac:picMkLst>
        </pc:picChg>
        <pc:picChg chg="add del mod">
          <ac:chgData name="Bruna Piereck" userId="972f0d8fc00eb79e" providerId="LiveId" clId="{673D0F85-5A45-40F4-A4A7-E431ED0F1515}" dt="2023-04-05T12:22:18.657" v="3037" actId="478"/>
          <ac:picMkLst>
            <pc:docMk/>
            <pc:sldMk cId="3243144461" sldId="276"/>
            <ac:picMk id="350" creationId="{77B2B6D0-B707-859A-971A-2EFE6211F1AF}"/>
          </ac:picMkLst>
        </pc:picChg>
        <pc:picChg chg="add del mod">
          <ac:chgData name="Bruna Piereck" userId="972f0d8fc00eb79e" providerId="LiveId" clId="{673D0F85-5A45-40F4-A4A7-E431ED0F1515}" dt="2023-04-05T12:22:14.296" v="3034" actId="478"/>
          <ac:picMkLst>
            <pc:docMk/>
            <pc:sldMk cId="3243144461" sldId="276"/>
            <ac:picMk id="351" creationId="{657440F4-3F4C-9463-80BF-A79C7EF9436E}"/>
          </ac:picMkLst>
        </pc:picChg>
        <pc:picChg chg="add del mod">
          <ac:chgData name="Bruna Piereck" userId="972f0d8fc00eb79e" providerId="LiveId" clId="{673D0F85-5A45-40F4-A4A7-E431ED0F1515}" dt="2023-04-05T12:17:14.753" v="2940" actId="21"/>
          <ac:picMkLst>
            <pc:docMk/>
            <pc:sldMk cId="3243144461" sldId="276"/>
            <ac:picMk id="357" creationId="{CC8B45E8-A0FB-C1BB-E56D-78AF9D2C3BB0}"/>
          </ac:picMkLst>
        </pc:picChg>
        <pc:picChg chg="add del mod">
          <ac:chgData name="Bruna Piereck" userId="972f0d8fc00eb79e" providerId="LiveId" clId="{673D0F85-5A45-40F4-A4A7-E431ED0F1515}" dt="2023-04-05T12:17:14.753" v="2940" actId="21"/>
          <ac:picMkLst>
            <pc:docMk/>
            <pc:sldMk cId="3243144461" sldId="276"/>
            <ac:picMk id="358" creationId="{94AA48F8-E0F5-EA8E-25C6-E931302C49BD}"/>
          </ac:picMkLst>
        </pc:picChg>
        <pc:picChg chg="add del mod">
          <ac:chgData name="Bruna Piereck" userId="972f0d8fc00eb79e" providerId="LiveId" clId="{673D0F85-5A45-40F4-A4A7-E431ED0F1515}" dt="2023-04-05T12:16:39.898" v="2923" actId="478"/>
          <ac:picMkLst>
            <pc:docMk/>
            <pc:sldMk cId="3243144461" sldId="276"/>
            <ac:picMk id="359" creationId="{3C80DBE0-A5C7-B4B8-6C35-417B1606D97F}"/>
          </ac:picMkLst>
        </pc:picChg>
        <pc:picChg chg="add del mod">
          <ac:chgData name="Bruna Piereck" userId="972f0d8fc00eb79e" providerId="LiveId" clId="{673D0F85-5A45-40F4-A4A7-E431ED0F1515}" dt="2023-04-05T12:17:14.753" v="2940" actId="21"/>
          <ac:picMkLst>
            <pc:docMk/>
            <pc:sldMk cId="3243144461" sldId="276"/>
            <ac:picMk id="366" creationId="{C3FF09D7-8C20-9A07-BD1C-EB82BBBD0FC1}"/>
          </ac:picMkLst>
        </pc:picChg>
        <pc:picChg chg="add del mod">
          <ac:chgData name="Bruna Piereck" userId="972f0d8fc00eb79e" providerId="LiveId" clId="{673D0F85-5A45-40F4-A4A7-E431ED0F1515}" dt="2023-04-05T12:17:14.753" v="2940" actId="21"/>
          <ac:picMkLst>
            <pc:docMk/>
            <pc:sldMk cId="3243144461" sldId="276"/>
            <ac:picMk id="367" creationId="{62E2BFEC-28EC-57C6-A779-7151C0EC3543}"/>
          </ac:picMkLst>
        </pc:picChg>
        <pc:picChg chg="add del mod">
          <ac:chgData name="Bruna Piereck" userId="972f0d8fc00eb79e" providerId="LiveId" clId="{673D0F85-5A45-40F4-A4A7-E431ED0F1515}" dt="2023-04-06T13:21:22.020" v="5579" actId="478"/>
          <ac:picMkLst>
            <pc:docMk/>
            <pc:sldMk cId="3243144461" sldId="276"/>
            <ac:picMk id="370" creationId="{71F67D9C-127B-4078-9F2D-1DCB14050044}"/>
          </ac:picMkLst>
        </pc:picChg>
        <pc:picChg chg="add del mod">
          <ac:chgData name="Bruna Piereck" userId="972f0d8fc00eb79e" providerId="LiveId" clId="{673D0F85-5A45-40F4-A4A7-E431ED0F1515}" dt="2023-04-06T13:21:20.939" v="5578" actId="478"/>
          <ac:picMkLst>
            <pc:docMk/>
            <pc:sldMk cId="3243144461" sldId="276"/>
            <ac:picMk id="371" creationId="{1F235EE4-D45D-9EC3-B65E-022B2D9215D0}"/>
          </ac:picMkLst>
        </pc:picChg>
        <pc:picChg chg="add del mod">
          <ac:chgData name="Bruna Piereck" userId="972f0d8fc00eb79e" providerId="LiveId" clId="{673D0F85-5A45-40F4-A4A7-E431ED0F1515}" dt="2023-04-05T12:17:04.324" v="2937" actId="478"/>
          <ac:picMkLst>
            <pc:docMk/>
            <pc:sldMk cId="3243144461" sldId="276"/>
            <ac:picMk id="371" creationId="{BB64B6AD-7366-41BD-AB40-325B97DD6FCA}"/>
          </ac:picMkLst>
        </pc:picChg>
        <pc:picChg chg="add del mod">
          <ac:chgData name="Bruna Piereck" userId="972f0d8fc00eb79e" providerId="LiveId" clId="{673D0F85-5A45-40F4-A4A7-E431ED0F1515}" dt="2023-04-06T13:21:20.402" v="5577" actId="478"/>
          <ac:picMkLst>
            <pc:docMk/>
            <pc:sldMk cId="3243144461" sldId="276"/>
            <ac:picMk id="372" creationId="{416617F8-2030-FF0B-CC27-392A88418794}"/>
          </ac:picMkLst>
        </pc:picChg>
        <pc:picChg chg="add del mod">
          <ac:chgData name="Bruna Piereck" userId="972f0d8fc00eb79e" providerId="LiveId" clId="{673D0F85-5A45-40F4-A4A7-E431ED0F1515}" dt="2023-04-05T12:17:05.774" v="2938" actId="478"/>
          <ac:picMkLst>
            <pc:docMk/>
            <pc:sldMk cId="3243144461" sldId="276"/>
            <ac:picMk id="372" creationId="{6DC5C0FD-F574-E600-F9CA-7C42659AF7AD}"/>
          </ac:picMkLst>
        </pc:picChg>
        <pc:picChg chg="add del mod">
          <ac:chgData name="Bruna Piereck" userId="972f0d8fc00eb79e" providerId="LiveId" clId="{673D0F85-5A45-40F4-A4A7-E431ED0F1515}" dt="2023-04-05T12:17:12.094" v="2939" actId="478"/>
          <ac:picMkLst>
            <pc:docMk/>
            <pc:sldMk cId="3243144461" sldId="276"/>
            <ac:picMk id="373" creationId="{D9B5E663-55B2-9664-8006-42E21CE38754}"/>
          </ac:picMkLst>
        </pc:picChg>
        <pc:picChg chg="add del mod">
          <ac:chgData name="Bruna Piereck" userId="972f0d8fc00eb79e" providerId="LiveId" clId="{673D0F85-5A45-40F4-A4A7-E431ED0F1515}" dt="2023-04-05T12:17:12.094" v="2939" actId="478"/>
          <ac:picMkLst>
            <pc:docMk/>
            <pc:sldMk cId="3243144461" sldId="276"/>
            <ac:picMk id="374" creationId="{24BD94DB-198E-630F-0AAB-664065E04C1C}"/>
          </ac:picMkLst>
        </pc:picChg>
        <pc:picChg chg="add del mod">
          <ac:chgData name="Bruna Piereck" userId="972f0d8fc00eb79e" providerId="LiveId" clId="{673D0F85-5A45-40F4-A4A7-E431ED0F1515}" dt="2023-04-06T13:22:04.541" v="5591" actId="21"/>
          <ac:picMkLst>
            <pc:docMk/>
            <pc:sldMk cId="3243144461" sldId="276"/>
            <ac:picMk id="377" creationId="{D9DF9DCE-5276-C800-3E0A-6E6E2F8F379B}"/>
          </ac:picMkLst>
        </pc:picChg>
        <pc:picChg chg="add del mod">
          <ac:chgData name="Bruna Piereck" userId="972f0d8fc00eb79e" providerId="LiveId" clId="{673D0F85-5A45-40F4-A4A7-E431ED0F1515}" dt="2023-04-05T12:21:22.441" v="3016" actId="21"/>
          <ac:picMkLst>
            <pc:docMk/>
            <pc:sldMk cId="3243144461" sldId="276"/>
            <ac:picMk id="378" creationId="{040A0797-D151-778F-B2C2-830C512F3978}"/>
          </ac:picMkLst>
        </pc:picChg>
        <pc:picChg chg="add del mod">
          <ac:chgData name="Bruna Piereck" userId="972f0d8fc00eb79e" providerId="LiveId" clId="{673D0F85-5A45-40F4-A4A7-E431ED0F1515}" dt="2023-04-06T13:22:04.541" v="5591" actId="21"/>
          <ac:picMkLst>
            <pc:docMk/>
            <pc:sldMk cId="3243144461" sldId="276"/>
            <ac:picMk id="378" creationId="{4AE7E905-7B24-A17F-B3A8-4A00ABFC8649}"/>
          </ac:picMkLst>
        </pc:picChg>
        <pc:picChg chg="add del mod">
          <ac:chgData name="Bruna Piereck" userId="972f0d8fc00eb79e" providerId="LiveId" clId="{673D0F85-5A45-40F4-A4A7-E431ED0F1515}" dt="2023-04-05T12:21:22.441" v="3016" actId="21"/>
          <ac:picMkLst>
            <pc:docMk/>
            <pc:sldMk cId="3243144461" sldId="276"/>
            <ac:picMk id="379" creationId="{7B960F94-431C-5182-C547-E8B392A67B4A}"/>
          </ac:picMkLst>
        </pc:picChg>
        <pc:picChg chg="add del mod">
          <ac:chgData name="Bruna Piereck" userId="972f0d8fc00eb79e" providerId="LiveId" clId="{673D0F85-5A45-40F4-A4A7-E431ED0F1515}" dt="2023-04-06T13:22:04.541" v="5591" actId="21"/>
          <ac:picMkLst>
            <pc:docMk/>
            <pc:sldMk cId="3243144461" sldId="276"/>
            <ac:picMk id="379" creationId="{F22D0FD0-9950-6F1C-A65F-925EB79FDF54}"/>
          </ac:picMkLst>
        </pc:picChg>
        <pc:picChg chg="add del mod">
          <ac:chgData name="Bruna Piereck" userId="972f0d8fc00eb79e" providerId="LiveId" clId="{673D0F85-5A45-40F4-A4A7-E431ED0F1515}" dt="2023-04-06T13:22:04.541" v="5591" actId="21"/>
          <ac:picMkLst>
            <pc:docMk/>
            <pc:sldMk cId="3243144461" sldId="276"/>
            <ac:picMk id="380" creationId="{297503BC-6A5D-088D-BD29-9288F6CB2A18}"/>
          </ac:picMkLst>
        </pc:picChg>
        <pc:picChg chg="add del mod">
          <ac:chgData name="Bruna Piereck" userId="972f0d8fc00eb79e" providerId="LiveId" clId="{673D0F85-5A45-40F4-A4A7-E431ED0F1515}" dt="2023-04-05T12:21:22.441" v="3016" actId="21"/>
          <ac:picMkLst>
            <pc:docMk/>
            <pc:sldMk cId="3243144461" sldId="276"/>
            <ac:picMk id="380" creationId="{88C91FE7-2736-F836-5774-4A5EE21FEB56}"/>
          </ac:picMkLst>
        </pc:picChg>
        <pc:picChg chg="add del mod">
          <ac:chgData name="Bruna Piereck" userId="972f0d8fc00eb79e" providerId="LiveId" clId="{673D0F85-5A45-40F4-A4A7-E431ED0F1515}" dt="2023-04-05T12:21:22.441" v="3016" actId="21"/>
          <ac:picMkLst>
            <pc:docMk/>
            <pc:sldMk cId="3243144461" sldId="276"/>
            <ac:picMk id="381" creationId="{8B68A980-0073-CF0D-B507-EB59D654A9E1}"/>
          </ac:picMkLst>
        </pc:picChg>
        <pc:picChg chg="add del mod">
          <ac:chgData name="Bruna Piereck" userId="972f0d8fc00eb79e" providerId="LiveId" clId="{673D0F85-5A45-40F4-A4A7-E431ED0F1515}" dt="2023-04-06T13:21:19.712" v="5576" actId="478"/>
          <ac:picMkLst>
            <pc:docMk/>
            <pc:sldMk cId="3243144461" sldId="276"/>
            <ac:picMk id="382" creationId="{CA525B41-AD91-6594-9483-1DC04591BB4B}"/>
          </ac:picMkLst>
        </pc:picChg>
        <pc:picChg chg="add del mod modCrop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383" creationId="{E71E4AF6-6869-65E8-FC98-945C6679710A}"/>
          </ac:picMkLst>
        </pc:picChg>
        <pc:picChg chg="add del mod modCrop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384" creationId="{178EACAE-A789-A9BB-7D3E-7FF51242DE2B}"/>
          </ac:picMkLst>
        </pc:picChg>
        <pc:picChg chg="add del mod modCrop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385" creationId="{E0A4EB0D-234D-4254-940D-F7DC926A0C9D}"/>
          </ac:picMkLst>
        </pc:picChg>
        <pc:picChg chg="add del mod">
          <ac:chgData name="Bruna Piereck" userId="972f0d8fc00eb79e" providerId="LiveId" clId="{673D0F85-5A45-40F4-A4A7-E431ED0F1515}" dt="2023-04-05T12:19:19.534" v="2974" actId="478"/>
          <ac:picMkLst>
            <pc:docMk/>
            <pc:sldMk cId="3243144461" sldId="276"/>
            <ac:picMk id="386" creationId="{78973B80-3791-0745-7287-60D55BFC279E}"/>
          </ac:picMkLst>
        </pc:picChg>
        <pc:picChg chg="add del mod modCrop">
          <ac:chgData name="Bruna Piereck" userId="972f0d8fc00eb79e" providerId="LiveId" clId="{673D0F85-5A45-40F4-A4A7-E431ED0F1515}" dt="2023-04-05T12:21:26.070" v="3018" actId="21"/>
          <ac:picMkLst>
            <pc:docMk/>
            <pc:sldMk cId="3243144461" sldId="276"/>
            <ac:picMk id="387" creationId="{E434FAC6-F308-D33E-45AC-99048577DAE0}"/>
          </ac:picMkLst>
        </pc:picChg>
        <pc:picChg chg="mod">
          <ac:chgData name="Bruna Piereck" userId="972f0d8fc00eb79e" providerId="LiveId" clId="{673D0F85-5A45-40F4-A4A7-E431ED0F1515}" dt="2023-04-06T13:21:31.677" v="5582"/>
          <ac:picMkLst>
            <pc:docMk/>
            <pc:sldMk cId="3243144461" sldId="276"/>
            <ac:picMk id="393" creationId="{B8EF89AD-7A15-E779-E761-4E56C0ECD89C}"/>
          </ac:picMkLst>
        </pc:picChg>
        <pc:picChg chg="add del mo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400" creationId="{607D0449-12A6-2704-8E48-3535D786302F}"/>
          </ac:picMkLst>
        </pc:picChg>
        <pc:picChg chg="add del mo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401" creationId="{5FE76090-BF27-5B6B-7350-E1CB181B82E8}"/>
          </ac:picMkLst>
        </pc:picChg>
        <pc:picChg chg="add del mo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402" creationId="{21D08796-C3E5-ADC5-D9F7-2A7D4B6C64F4}"/>
          </ac:picMkLst>
        </pc:picChg>
        <pc:picChg chg="add del mo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403" creationId="{E32587A2-B683-4595-9C0E-D54220DF2CEB}"/>
          </ac:picMkLst>
        </pc:picChg>
        <pc:picChg chg="add del mo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405" creationId="{F2CEE4C2-3D07-5282-DB1C-151359124B47}"/>
          </ac:picMkLst>
        </pc:picChg>
        <pc:picChg chg="add del mo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409" creationId="{0C9933CC-C7CC-AFD5-5833-1438005A5C29}"/>
          </ac:picMkLst>
        </pc:picChg>
        <pc:picChg chg="add del mo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410" creationId="{0DFB01EA-6307-84CF-99A3-1993DD7B9925}"/>
          </ac:picMkLst>
        </pc:picChg>
        <pc:picChg chg="add del mo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411" creationId="{8FA9AA1D-BF26-FEC5-9EC5-36E37011E304}"/>
          </ac:picMkLst>
        </pc:picChg>
        <pc:picChg chg="add del mod">
          <ac:chgData name="Bruna Piereck" userId="972f0d8fc00eb79e" providerId="LiveId" clId="{673D0F85-5A45-40F4-A4A7-E431ED0F1515}" dt="2023-04-05T12:22:49.838" v="3046" actId="478"/>
          <ac:picMkLst>
            <pc:docMk/>
            <pc:sldMk cId="3243144461" sldId="276"/>
            <ac:picMk id="412" creationId="{B85042B5-7CB2-FA1F-8B1C-21E0744572A8}"/>
          </ac:picMkLst>
        </pc:picChg>
        <pc:picChg chg="add del mod">
          <ac:chgData name="Bruna Piereck" userId="972f0d8fc00eb79e" providerId="LiveId" clId="{673D0F85-5A45-40F4-A4A7-E431ED0F1515}" dt="2023-04-05T12:26:08.099" v="3056" actId="478"/>
          <ac:picMkLst>
            <pc:docMk/>
            <pc:sldMk cId="3243144461" sldId="276"/>
            <ac:picMk id="413" creationId="{82D23423-FF3C-F9DC-CCF9-A23980FD5827}"/>
          </ac:picMkLst>
        </pc:picChg>
        <pc:picChg chg="add del mod">
          <ac:chgData name="Bruna Piereck" userId="972f0d8fc00eb79e" providerId="LiveId" clId="{673D0F85-5A45-40F4-A4A7-E431ED0F1515}" dt="2023-04-06T13:22:39.267" v="5604" actId="21"/>
          <ac:picMkLst>
            <pc:docMk/>
            <pc:sldMk cId="3243144461" sldId="276"/>
            <ac:picMk id="416" creationId="{7D92666D-AABC-5F77-8FD8-1E6D1BBEE52D}"/>
          </ac:picMkLst>
        </pc:picChg>
        <pc:picChg chg="add del mod">
          <ac:chgData name="Bruna Piereck" userId="972f0d8fc00eb79e" providerId="LiveId" clId="{673D0F85-5A45-40F4-A4A7-E431ED0F1515}" dt="2023-04-06T13:22:39.267" v="5604" actId="21"/>
          <ac:picMkLst>
            <pc:docMk/>
            <pc:sldMk cId="3243144461" sldId="276"/>
            <ac:picMk id="417" creationId="{C132CC9C-BBDA-670E-16AC-AB6E7BAF5213}"/>
          </ac:picMkLst>
        </pc:picChg>
        <pc:picChg chg="add del mod">
          <ac:chgData name="Bruna Piereck" userId="972f0d8fc00eb79e" providerId="LiveId" clId="{673D0F85-5A45-40F4-A4A7-E431ED0F1515}" dt="2023-04-06T13:22:39.267" v="5604" actId="21"/>
          <ac:picMkLst>
            <pc:docMk/>
            <pc:sldMk cId="3243144461" sldId="276"/>
            <ac:picMk id="418" creationId="{F7AF54AB-4EDD-5361-95A1-A73C26938318}"/>
          </ac:picMkLst>
        </pc:picChg>
        <pc:picChg chg="add del mod">
          <ac:chgData name="Bruna Piereck" userId="972f0d8fc00eb79e" providerId="LiveId" clId="{673D0F85-5A45-40F4-A4A7-E431ED0F1515}" dt="2023-04-06T13:22:39.267" v="5604" actId="21"/>
          <ac:picMkLst>
            <pc:docMk/>
            <pc:sldMk cId="3243144461" sldId="276"/>
            <ac:picMk id="419" creationId="{8C7AB32D-D843-C883-2D60-1642C47309B4}"/>
          </ac:picMkLst>
        </pc:picChg>
        <pc:picChg chg="mod">
          <ac:chgData name="Bruna Piereck" userId="972f0d8fc00eb79e" providerId="LiveId" clId="{673D0F85-5A45-40F4-A4A7-E431ED0F1515}" dt="2023-04-06T13:22:12.342" v="5595"/>
          <ac:picMkLst>
            <pc:docMk/>
            <pc:sldMk cId="3243144461" sldId="276"/>
            <ac:picMk id="425" creationId="{2A192094-039E-B644-C24F-5AB8C72616C4}"/>
          </ac:picMkLst>
        </pc:picChg>
        <pc:picChg chg="mod">
          <ac:chgData name="Bruna Piereck" userId="972f0d8fc00eb79e" providerId="LiveId" clId="{673D0F85-5A45-40F4-A4A7-E431ED0F1515}" dt="2023-04-06T13:22:21.363" v="5601"/>
          <ac:picMkLst>
            <pc:docMk/>
            <pc:sldMk cId="3243144461" sldId="276"/>
            <ac:picMk id="431" creationId="{EE8DC359-273E-CE16-D326-FC76273AC4FE}"/>
          </ac:picMkLst>
        </pc:picChg>
        <pc:picChg chg="add mod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436" creationId="{BD7BD1E3-265C-D2BC-8B37-3B3B944E4377}"/>
          </ac:picMkLst>
        </pc:picChg>
        <pc:picChg chg="add mod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437" creationId="{A1C6A130-9936-26E5-FC38-57C50879FB1D}"/>
          </ac:picMkLst>
        </pc:picChg>
        <pc:picChg chg="add mod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438" creationId="{38FFBF9F-314A-A78F-3922-FD54D22F66DF}"/>
          </ac:picMkLst>
        </pc:picChg>
        <pc:picChg chg="add mod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439" creationId="{627465E3-3181-9DA4-CC64-74EE1D42FB12}"/>
          </ac:picMkLst>
        </pc:picChg>
        <pc:picChg chg="mod">
          <ac:chgData name="Bruna Piereck" userId="972f0d8fc00eb79e" providerId="LiveId" clId="{673D0F85-5A45-40F4-A4A7-E431ED0F1515}" dt="2023-04-06T13:22:54.485" v="5607"/>
          <ac:picMkLst>
            <pc:docMk/>
            <pc:sldMk cId="3243144461" sldId="276"/>
            <ac:picMk id="445" creationId="{646F692C-D762-4697-2AD2-6710696D4E45}"/>
          </ac:picMkLst>
        </pc:picChg>
        <pc:inkChg chg="add del">
          <ac:chgData name="Bruna Piereck" userId="972f0d8fc00eb79e" providerId="LiveId" clId="{673D0F85-5A45-40F4-A4A7-E431ED0F1515}" dt="2023-04-06T13:01:09.621" v="5108" actId="478"/>
          <ac:inkMkLst>
            <pc:docMk/>
            <pc:sldMk cId="3243144461" sldId="276"/>
            <ac:inkMk id="6" creationId="{517D0BAA-F5F0-EFC5-2F07-49BC4EB18D77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7" creationId="{E6942D17-43EE-D89D-F60D-033187BE5594}"/>
          </ac:inkMkLst>
        </pc:inkChg>
        <pc:inkChg chg="add del">
          <ac:chgData name="Bruna Piereck" userId="972f0d8fc00eb79e" providerId="LiveId" clId="{673D0F85-5A45-40F4-A4A7-E431ED0F1515}" dt="2023-04-06T13:01:14.910" v="5109" actId="478"/>
          <ac:inkMkLst>
            <pc:docMk/>
            <pc:sldMk cId="3243144461" sldId="276"/>
            <ac:inkMk id="7" creationId="{F97CF896-9B23-6573-FCAA-971F80FB5D25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8" creationId="{2E87E577-CC09-43F0-9E6C-3472F71A5DC4}"/>
          </ac:inkMkLst>
        </pc:inkChg>
        <pc:inkChg chg="add del">
          <ac:chgData name="Bruna Piereck" userId="972f0d8fc00eb79e" providerId="LiveId" clId="{673D0F85-5A45-40F4-A4A7-E431ED0F1515}" dt="2023-04-06T09:28:50.782" v="3758" actId="9405"/>
          <ac:inkMkLst>
            <pc:docMk/>
            <pc:sldMk cId="3243144461" sldId="276"/>
            <ac:inkMk id="8" creationId="{697E012A-CF6B-75BB-19E3-F2C2BDA4D5FA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9" creationId="{A7FEA31C-E606-4916-C034-CF441F3F010F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0" creationId="{1DDD7E00-C2E0-146E-2F7E-3D6FDC3A7665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1" creationId="{3EF0C699-C114-C5FB-0364-5FF077E93246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2" creationId="{10CCF176-3044-C8F1-DC57-3B47B68D9EAC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3" creationId="{3C07FCF8-D3CF-8D94-215F-3EED9CACCF18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4" creationId="{2ED42778-E1B5-A874-F738-CA8D42280359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5" creationId="{8563CF84-EFDB-5B29-21AE-A8ED7765E2F0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6" creationId="{12A776C3-2C43-76A3-5C05-6873A00C2913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7" creationId="{932FC0F1-9240-2B9A-B613-1EEB33BA7BD0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8" creationId="{6B8EF3AE-A0DB-4E64-A1CC-731B8377979F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9" creationId="{97DA88E2-7D03-2C44-6AA1-253140F91009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20" creationId="{A944BD70-372B-C034-BA94-D2C41DE22916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21" creationId="{E2A21875-23E7-EA6F-F739-C3C078D7CE05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22" creationId="{51B4BADF-902A-3463-3AC2-FA358122F1BB}"/>
          </ac:inkMkLst>
        </pc:inkChg>
        <pc:inkChg chg="mod topLvl">
          <ac:chgData name="Bruna Piereck" userId="972f0d8fc00eb79e" providerId="LiveId" clId="{673D0F85-5A45-40F4-A4A7-E431ED0F1515}" dt="2023-04-06T13:35:02.556" v="5735" actId="164"/>
          <ac:inkMkLst>
            <pc:docMk/>
            <pc:sldMk cId="3243144461" sldId="276"/>
            <ac:inkMk id="22" creationId="{DD0537DF-C365-4B32-B928-D718D4FB66B6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23" creationId="{79BA6468-C48F-7973-D195-44A4B4A90C33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24" creationId="{DCE2EC60-EB93-F803-0079-6B015AF8E21E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25" creationId="{AB7004F8-B40D-834B-3C1F-7AF44797C830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26" creationId="{8B47D093-3409-D68E-F9F5-20C03C8E5F35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27" creationId="{D1280A25-0A93-2FBD-1973-9AFFDB4A72E5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28" creationId="{96524D97-F1B7-3AD5-47B0-80F61E277D84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29" creationId="{6E30D34C-97BD-0B77-3833-6774B7B0F4AD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30" creationId="{AAA301C8-5AA3-D75C-D975-A3466A924E2F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31" creationId="{28C0D068-38D3-104B-9804-A5F192733308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32" creationId="{2F867317-F387-2335-BFBB-84F408DA98C3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33" creationId="{A50E4F01-B889-E09C-5AA9-9500563C8050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34" creationId="{5067960C-7AC8-8F5B-F2F0-EE4A3921A0C7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35" creationId="{17B08982-9C62-6B1A-E18F-A2AA6FAB946E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36" creationId="{CD820A05-A5CD-8060-5312-4E3239B87617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37" creationId="{D60D35B3-44E5-85D3-61C6-0CD0DCD9898D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38" creationId="{668C2574-A97F-9F8A-C79B-A85E9E476B7F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39" creationId="{E7854F99-093D-D8D9-CE10-370EBA39C8EF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40" creationId="{29251A94-89FC-973C-ADB5-140BEBE7ECAF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41" creationId="{31F40559-EDE2-E4F2-547A-82C3AF5CD8C4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42" creationId="{AE003F76-633F-7FFF-A82F-2E9183BE1227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43" creationId="{DDE669F9-90F6-701C-E0BE-13B1033A522D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44" creationId="{2B434910-6673-C157-4B8F-AC7CAD963646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45" creationId="{61E782C1-9BEA-11E8-B6AE-BFD3A2D548F6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46" creationId="{0B04B2CB-AC57-6597-E982-28B8FBC7E358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47" creationId="{FD979B8C-4D72-53C2-F424-0879D9AF28DD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48" creationId="{40FCE8FB-3B87-F7B7-3DBD-A8892B48AF3F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49" creationId="{38ADFFCF-8EF3-2D88-0210-B90BD8ABE000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50" creationId="{679BE3BA-845B-356F-A6E6-FCFF9C33ACDA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51" creationId="{640596BC-F522-4E5E-EDEB-4CA7B580390D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52" creationId="{ACD08433-91C3-C057-BBD6-883942EBB530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53" creationId="{B79F96E3-5E6C-6B1E-148E-5565E63A1781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54" creationId="{759A3251-7677-C8C9-39E1-83003E24B40B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55" creationId="{AFED2A35-6A56-6396-B0DF-B0AC4671D0D3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56" creationId="{16611CC9-2F7A-9AEC-E21E-CFA986FB1E27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57" creationId="{83B27506-B81D-1C38-E90D-1C7FFB25E4E2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58" creationId="{4D953EF3-55B9-61CA-F3E2-153BA40F0F43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58" creationId="{9466C79B-367B-76C9-1F00-1853E91180CE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59" creationId="{4A56929B-C92C-6E4F-C321-DD5A7A473C21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60" creationId="{3FE682D6-C6A9-9F74-16E3-34A24992FEB1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61" creationId="{990FB14F-DBED-01C9-438A-4EA2172230C9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62" creationId="{DEC6C553-CFDD-1F65-F7D5-FA6CF0EF1827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63" creationId="{E3D226D9-FC87-E057-18BB-4D958809728B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64" creationId="{FBC56652-AB76-F9AD-80DE-A4A13AC2A192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65" creationId="{5F870F46-D663-EEA8-9092-A845C4788770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67" creationId="{5FB931B0-8F23-9815-E96E-4D8B2A600B96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68" creationId="{1FC6069C-79B8-B66F-AFB8-D2265BCF93DB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69" creationId="{D758DE99-506F-9DD9-412F-27AC30580EF9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70" creationId="{2EF350AA-7C25-69C4-11AC-7D04EFB48FE6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71" creationId="{84249031-4256-85CD-F70C-9280B64844F3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72" creationId="{8E1D90CF-D1B7-4281-46A9-DDED97D579B8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73" creationId="{0366F762-D4D1-F0FE-CE4E-5931A3C905D0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74" creationId="{F842ACC3-4B6C-27CC-B62C-DDED22E3C5F8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75" creationId="{BB6B7719-449E-0A22-0F41-F25A72C651C1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76" creationId="{1F80107A-80FB-97DC-EDD6-ACFF950DB713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77" creationId="{83B3C96B-0730-00A4-C5E3-47EE4CBD2AD8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78" creationId="{96CA0EC2-98A5-C67C-C7D4-BE806EDB0ACB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79" creationId="{16987148-53AB-76F3-E002-F2D2F3A64697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80" creationId="{406BD6CB-88FA-2DB8-6040-201C3920911E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81" creationId="{13995A1D-B3B2-B399-9761-5F4C767A7E19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82" creationId="{00947598-0476-F791-E10F-E8D747DECC39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83" creationId="{E6E8CF19-2BDE-5535-5F71-6C18B80E114A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84" creationId="{200E9521-1729-BBF8-5132-488AA18F8001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85" creationId="{67219ADF-A115-5E3E-F782-2B911BB18689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86" creationId="{299E8D61-C32D-9D87-674D-7793E13D3876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87" creationId="{834B2DC5-977A-C4ED-4DB3-7366BC0E8D5B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88" creationId="{D78BC626-31A5-4981-78E9-FC5B650324A7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89" creationId="{85B8097F-1B06-72D9-D125-01E9066C2233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90" creationId="{4F29C5F9-C6C5-2D5F-9B75-4C31C8485B8E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91" creationId="{1DE64F52-623C-F5CA-5BAC-1D67B47C7027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92" creationId="{B0C18188-D36E-E593-8336-BCCC663F2271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93" creationId="{6AED2CE9-4CD7-398C-8F90-EDA707063B8F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94" creationId="{8452AB6A-7AAB-B7C9-8F83-530C3B2AAE36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95" creationId="{5CB58629-0295-D40C-07B0-3270A661F677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96" creationId="{8A68E01E-FDC9-D9ED-2D54-28E06A7E6B9A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97" creationId="{0147EF9A-B1EC-11F0-B0F0-456E8648E153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98" creationId="{392D8278-6DF3-AF71-C87C-8565411441B2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99" creationId="{FCBCD11D-BE71-66C6-2D8D-C891EB5C9D72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00" creationId="{985036E1-4020-465B-9D4A-9D579ADB7DF3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02" creationId="{1110356B-2A61-39DE-9D76-2C0DB06A40BA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02" creationId="{828AC4BD-2508-57AD-3660-FEA93DB1EE99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03" creationId="{3B658DC5-5082-DC3C-ECEF-0EFA1F82E1C1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03" creationId="{46BD652B-F22A-B8BE-57BC-B0EF829F1AB9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04" creationId="{4530E9C3-D383-36F2-774B-0F7EAE4503E3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05" creationId="{FBC47435-376C-F6E7-F720-07929F3625D2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06" creationId="{2EC11B51-3F2D-0E97-8A36-1BADAF00E536}"/>
          </ac:inkMkLst>
        </pc:inkChg>
        <pc:inkChg chg="add del mod">
          <ac:chgData name="Bruna Piereck" userId="972f0d8fc00eb79e" providerId="LiveId" clId="{673D0F85-5A45-40F4-A4A7-E431ED0F1515}" dt="2023-04-05T12:00:18.987" v="2834" actId="21"/>
          <ac:inkMkLst>
            <pc:docMk/>
            <pc:sldMk cId="3243144461" sldId="276"/>
            <ac:inkMk id="107" creationId="{3BD7E000-981B-4C22-32B6-B8FD0D080A39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09" creationId="{1C153C64-E125-C11C-8B96-13749164AC3B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10" creationId="{F6F0A39D-9BE4-B54D-DD0B-298AB7A51B89}"/>
          </ac:inkMkLst>
        </pc:inkChg>
        <pc:inkChg chg="add del mod">
          <ac:chgData name="Bruna Piereck" userId="972f0d8fc00eb79e" providerId="LiveId" clId="{673D0F85-5A45-40F4-A4A7-E431ED0F1515}" dt="2023-04-05T11:51:34.071" v="2636" actId="21"/>
          <ac:inkMkLst>
            <pc:docMk/>
            <pc:sldMk cId="3243144461" sldId="276"/>
            <ac:inkMk id="111" creationId="{CCA7D8AC-ADB6-73AF-0237-1107BAAB62BE}"/>
          </ac:inkMkLst>
        </pc:inkChg>
        <pc:inkChg chg="add del mod">
          <ac:chgData name="Bruna Piereck" userId="972f0d8fc00eb79e" providerId="LiveId" clId="{673D0F85-5A45-40F4-A4A7-E431ED0F1515}" dt="2023-04-05T11:51:34.071" v="2636" actId="21"/>
          <ac:inkMkLst>
            <pc:docMk/>
            <pc:sldMk cId="3243144461" sldId="276"/>
            <ac:inkMk id="112" creationId="{EB6A17B4-9CD2-2A40-1AE9-7038F7AFBB6C}"/>
          </ac:inkMkLst>
        </pc:inkChg>
        <pc:inkChg chg="add del mod">
          <ac:chgData name="Bruna Piereck" userId="972f0d8fc00eb79e" providerId="LiveId" clId="{673D0F85-5A45-40F4-A4A7-E431ED0F1515}" dt="2023-04-05T11:51:34.071" v="2636" actId="21"/>
          <ac:inkMkLst>
            <pc:docMk/>
            <pc:sldMk cId="3243144461" sldId="276"/>
            <ac:inkMk id="113" creationId="{24D6B86F-0B57-5C66-61E1-E723C76795BB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15" creationId="{5B5E6E9F-656D-0E6B-C122-1C1C0CA8A6D3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16" creationId="{86126D6C-C9BB-E761-21E0-81C0BD2CEFD7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17" creationId="{C764EE41-BD96-C295-3C2C-A402233A5550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18" creationId="{340F79B4-CDC5-A7B9-D10A-7C5569181102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21" creationId="{29D7B244-3B1C-92E3-5345-E1170EF05D12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22" creationId="{571326DC-2AE8-55B1-CA07-3748FCEBA860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23" creationId="{6F0EEAB9-824F-71E4-E67A-F4A5EDA14528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24" creationId="{DFD49F5D-3BEE-D423-890E-86BE31158833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25" creationId="{B84C1991-3E9E-9002-3136-73BE92068551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26" creationId="{0EB968F8-1F06-9CD1-321D-09EF05221ADD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28" creationId="{E4F3E2DC-4E71-C2CC-98C6-3AC7064EEE08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31" creationId="{FC080027-8F0E-4E7B-15F6-BB0C910B0292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32" creationId="{85867E05-A547-79E4-B3DC-BE508DEB5A54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37" creationId="{A7330957-5494-44DC-B12F-ED532B3DE4DD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38" creationId="{B93E6A89-EE3A-DDBE-2B07-C00A7D76A8AF}"/>
          </ac:inkMkLst>
        </pc:inkChg>
        <pc:inkChg chg="mod">
          <ac:chgData name="Bruna Piereck" userId="972f0d8fc00eb79e" providerId="LiveId" clId="{673D0F85-5A45-40F4-A4A7-E431ED0F1515}" dt="2023-04-05T11:50:11.571" v="2610"/>
          <ac:inkMkLst>
            <pc:docMk/>
            <pc:sldMk cId="3243144461" sldId="276"/>
            <ac:inkMk id="139" creationId="{94258A62-1338-27FA-7EA3-9B149AC09A0D}"/>
          </ac:inkMkLst>
        </pc:inkChg>
        <pc:inkChg chg="mod">
          <ac:chgData name="Bruna Piereck" userId="972f0d8fc00eb79e" providerId="LiveId" clId="{673D0F85-5A45-40F4-A4A7-E431ED0F1515}" dt="2023-04-05T11:50:11.571" v="2610"/>
          <ac:inkMkLst>
            <pc:docMk/>
            <pc:sldMk cId="3243144461" sldId="276"/>
            <ac:inkMk id="140" creationId="{04B96285-E44C-A9D8-B098-90A9CEDDDFB7}"/>
          </ac:inkMkLst>
        </pc:inkChg>
        <pc:inkChg chg="mod">
          <ac:chgData name="Bruna Piereck" userId="972f0d8fc00eb79e" providerId="LiveId" clId="{673D0F85-5A45-40F4-A4A7-E431ED0F1515}" dt="2023-04-05T11:50:11.571" v="2610"/>
          <ac:inkMkLst>
            <pc:docMk/>
            <pc:sldMk cId="3243144461" sldId="276"/>
            <ac:inkMk id="141" creationId="{5E4C2960-4861-B001-5581-F057EA05761F}"/>
          </ac:inkMkLst>
        </pc:inkChg>
        <pc:inkChg chg="mod">
          <ac:chgData name="Bruna Piereck" userId="972f0d8fc00eb79e" providerId="LiveId" clId="{673D0F85-5A45-40F4-A4A7-E431ED0F1515}" dt="2023-04-05T11:50:11.571" v="2610"/>
          <ac:inkMkLst>
            <pc:docMk/>
            <pc:sldMk cId="3243144461" sldId="276"/>
            <ac:inkMk id="142" creationId="{C615961C-76D5-E393-9243-72F77C8BA96A}"/>
          </ac:inkMkLst>
        </pc:inkChg>
        <pc:inkChg chg="mod">
          <ac:chgData name="Bruna Piereck" userId="972f0d8fc00eb79e" providerId="LiveId" clId="{673D0F85-5A45-40F4-A4A7-E431ED0F1515}" dt="2023-04-05T11:50:11.571" v="2610"/>
          <ac:inkMkLst>
            <pc:docMk/>
            <pc:sldMk cId="3243144461" sldId="276"/>
            <ac:inkMk id="143" creationId="{0FCE420A-8945-DCC3-B82B-8C2473A5E67D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46" creationId="{EFF77D7D-096A-CA4E-0210-6346F4455114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47" creationId="{A0CC6F48-DF45-8491-6EFA-A2CEBF409254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48" creationId="{28FB0148-772F-A08B-8835-D5BEA30692C5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49" creationId="{06C06A31-30A2-8CE5-CB1F-8BF919A823D7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50" creationId="{020AEE5B-599E-D3FA-0B94-D04498B5D9C8}"/>
          </ac:inkMkLst>
        </pc:inkChg>
        <pc:inkChg chg="add del mod">
          <ac:chgData name="Bruna Piereck" userId="972f0d8fc00eb79e" providerId="LiveId" clId="{673D0F85-5A45-40F4-A4A7-E431ED0F1515}" dt="2023-04-06T13:01:58.419" v="5116" actId="478"/>
          <ac:inkMkLst>
            <pc:docMk/>
            <pc:sldMk cId="3243144461" sldId="276"/>
            <ac:inkMk id="151" creationId="{98ED75C5-B3C4-93C2-D45F-88A514E426D9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51" creationId="{9CFC41CF-9E7E-56BD-5CEF-E8D51E85A283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52" creationId="{6E1C64D0-C8C3-CA67-9292-AF9D7D8E95BB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53" creationId="{9B5783B5-493E-69DB-62BE-D4FBE48F31E2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54" creationId="{F77CAC83-2937-AD45-D866-4ECFABD9ACF3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55" creationId="{097C0999-1FF8-2395-C2A1-3984D043C575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56" creationId="{473FCA1E-858D-938F-5BB3-6AC98FE704B7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57" creationId="{4F3B0E00-C80E-02B2-095B-11C8B497F1BB}"/>
          </ac:inkMkLst>
        </pc:inkChg>
        <pc:inkChg chg="mod">
          <ac:chgData name="Bruna Piereck" userId="972f0d8fc00eb79e" providerId="LiveId" clId="{673D0F85-5A45-40F4-A4A7-E431ED0F1515}" dt="2023-04-06T13:02:33.824" v="5126"/>
          <ac:inkMkLst>
            <pc:docMk/>
            <pc:sldMk cId="3243144461" sldId="276"/>
            <ac:inkMk id="158" creationId="{55855C45-3DC8-808B-BAFA-9F3FA3141236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58" creationId="{DAC976C1-3553-915E-27C1-E52ADB9A4BE1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59" creationId="{83443221-E7B4-3F3A-8F8C-52BD2B9D1266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60" creationId="{260C3E09-ABAB-0CAE-5FCC-91DEA25C6FB8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61" creationId="{C9E46E03-D516-E6FD-8F76-4554C72ACA1C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62" creationId="{B296CFAF-A3A5-8745-E6DD-C07D1A5B2CFB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63" creationId="{2F2AFD25-C7D2-7A87-DC01-B9FED8995AEE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64" creationId="{2023A97C-E65C-7549-6142-A2255825F339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65" creationId="{3C38A18C-2413-3C9F-7437-F190EDC4B723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66" creationId="{85A465A2-C83B-87B8-1D6B-C4A60695CC4D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67" creationId="{7517216B-429C-173C-3B6C-E69F49B164D8}"/>
          </ac:inkMkLst>
        </pc:inkChg>
        <pc:inkChg chg="mod">
          <ac:chgData name="Bruna Piereck" userId="972f0d8fc00eb79e" providerId="LiveId" clId="{673D0F85-5A45-40F4-A4A7-E431ED0F1515}" dt="2023-04-06T13:02:33.824" v="5126"/>
          <ac:inkMkLst>
            <pc:docMk/>
            <pc:sldMk cId="3243144461" sldId="276"/>
            <ac:inkMk id="167" creationId="{A9F62DEA-74DA-0845-A491-836842049B28}"/>
          </ac:inkMkLst>
        </pc:inkChg>
        <pc:inkChg chg="mod">
          <ac:chgData name="Bruna Piereck" userId="972f0d8fc00eb79e" providerId="LiveId" clId="{673D0F85-5A45-40F4-A4A7-E431ED0F1515}" dt="2023-04-06T13:02:33.824" v="5126"/>
          <ac:inkMkLst>
            <pc:docMk/>
            <pc:sldMk cId="3243144461" sldId="276"/>
            <ac:inkMk id="168" creationId="{7C006C38-2B0B-B479-0EA7-4D2C77C48B0D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68" creationId="{ED44EF5B-A72C-F16A-357A-1DE2AB7112FD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69" creationId="{87429110-024C-8A52-5FAE-147264F8B187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70" creationId="{751C4838-232E-E6B6-C237-9CAAB727265A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71" creationId="{A325596B-8946-2FF3-9ACC-D9D5BA6E2707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72" creationId="{2E2464E8-1A92-7C9F-741B-F27854FA93BB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73" creationId="{B4245000-8939-F557-84B6-B1B8F6876F17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74" creationId="{80678357-DB94-1CBA-CAC5-8BAA9271498E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75" creationId="{9D7B6295-3119-8138-52AE-CAB9763A2FAC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76" creationId="{861CD3F9-5D39-48C9-B992-5DA6A3091B7C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77" creationId="{F3664846-C06F-22A2-D160-BAEEEC9CBA96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78" creationId="{12F148CE-DD25-6621-C0AF-09167E71518E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79" creationId="{BBE2930B-FCE3-635F-4478-8845997A9548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80" creationId="{10219FC3-1A3E-60A1-226B-878517295D80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81" creationId="{B7E2D146-1BBC-355B-500D-1D70822180AA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82" creationId="{FEDFD6E0-F382-BEA6-F47A-E941ACA99F94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83" creationId="{2751D0A6-D971-50E4-F94F-F13E84454C57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84" creationId="{57733A25-B5CF-6E2D-439F-281EA6EB32B9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85" creationId="{F62D143A-81F2-1C7F-02C9-DD436D04F894}"/>
          </ac:inkMkLst>
        </pc:inkChg>
        <pc:inkChg chg="add del mod">
          <ac:chgData name="Bruna Piereck" userId="972f0d8fc00eb79e" providerId="LiveId" clId="{673D0F85-5A45-40F4-A4A7-E431ED0F1515}" dt="2023-04-06T13:03:25.799" v="5136" actId="478"/>
          <ac:inkMkLst>
            <pc:docMk/>
            <pc:sldMk cId="3243144461" sldId="276"/>
            <ac:inkMk id="186" creationId="{43A3B13A-000B-C0B6-B1FF-0673234491F6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86" creationId="{F9AE5B11-D70B-A5F0-AD64-F907366D82C0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87" creationId="{188C1F77-AE25-216B-6CF6-B454581BDD53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88" creationId="{58ECFE0A-44A2-977E-0E74-F5209E03ACD1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89" creationId="{8B0CDC0F-D2C8-AD3F-5572-52083E04C1F6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90" creationId="{7CF5CD99-BBFB-2FED-F717-C653AA5FC10B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91" creationId="{94621C17-DF26-3B58-DD3A-553E78C27271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92" creationId="{FA7717B2-2723-76E9-6DC0-0CB63CF852D4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93" creationId="{DF84C8DF-1B54-0A54-FF96-372B43D7DA3D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94" creationId="{CC239F73-FB4B-120A-B94C-9113271AEA42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95" creationId="{2976001C-C325-B356-0BF6-8A2519B3654A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96" creationId="{77B49E5E-964A-1C0F-94D6-F31951F1C075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97" creationId="{4D887E5C-2A1C-BC2F-BA51-E1F28C5AB0B0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98" creationId="{CBCB156D-085D-7B1C-8C9D-424A9FD55A53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99" creationId="{C7EFB7AD-986B-3640-8F28-3AE7EC35BD7B}"/>
          </ac:inkMkLst>
        </pc:inkChg>
        <pc:inkChg chg="add del mod">
          <ac:chgData name="Bruna Piereck" userId="972f0d8fc00eb79e" providerId="LiveId" clId="{673D0F85-5A45-40F4-A4A7-E431ED0F1515}" dt="2023-04-06T13:03:21.643" v="5134" actId="478"/>
          <ac:inkMkLst>
            <pc:docMk/>
            <pc:sldMk cId="3243144461" sldId="276"/>
            <ac:inkMk id="199" creationId="{D42EF338-5D66-45A5-5285-D279271F1399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200" creationId="{826FA202-827F-526A-E69D-F42963976532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201" creationId="{6CD1BBAE-3B66-A475-970E-B400B6964E99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202" creationId="{7F41234F-0A9E-B990-5CBC-9B11C17C2513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203" creationId="{AAFD7799-C2EA-5922-7936-888EE17D60DC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204" creationId="{60F46816-11CC-A359-0645-068519809C7E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207" creationId="{A2FD43C4-A949-DBCD-899F-C0605E75DF98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208" creationId="{7A98FE9D-0C2D-20FA-223F-6281D54C9F7C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209" creationId="{37F3084D-77E9-34F5-8A1E-836F90EB0A95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210" creationId="{A952828C-8B6B-5D23-34C0-96B8D3672D0F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211" creationId="{0EE9BC8F-EFC3-2749-9322-7C27E0BC5701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14" creationId="{FB8335DC-D91C-DD39-454A-D3A8BB57C99B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15" creationId="{13B3CA83-D479-CAF5-070B-8D5E2A1BDB83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16" creationId="{4C7330BA-6271-C19B-D6D9-0CD31B0D9B89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17" creationId="{8F47F3AB-F2CF-68F9-17D8-1B2A25DB58DD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18" creationId="{BBE2798B-AF0E-642A-D444-26A4A8F101A3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19" creationId="{2D1D3144-0CB5-4DCC-9311-8EF6FE654771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20" creationId="{54A70260-285B-11F2-76E3-64A8F612B503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21" creationId="{30604A32-56F7-A1DE-5542-8616975F9F3D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22" creationId="{7DC8965D-4CC9-D1D1-6500-ACB0E09A3EE9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23" creationId="{B221F0BF-64FE-FBAE-EDF2-2308576754D2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24" creationId="{E80FF663-2B13-A2E4-F340-440C0AB930D9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25" creationId="{28393251-C127-A685-2722-A5F929182D44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26" creationId="{5F90F336-9882-9758-2A5C-64FB84A82642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27" creationId="{33C23C28-2F27-750F-4551-B167E4491F46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28" creationId="{B9979D4D-C706-BDCB-7AD1-D7780706032F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29" creationId="{F8FECAC3-E27B-970C-4672-27ADF26E7AAB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30" creationId="{0F5C4A43-EC5D-23A4-C5F7-FF8EBA4E5162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31" creationId="{8CCBA0D5-9346-0CB0-0E1F-F8E819A3B778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32" creationId="{0440252D-51F9-647F-B3BA-FF94AB03F651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33" creationId="{2351F087-A041-FBC5-D65C-DF883818C3C6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34" creationId="{98140816-2D33-7B5B-E418-2BC7F579B533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35" creationId="{D401B790-4F6D-841E-C05E-7F0F723F568A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36" creationId="{9BDB6F38-CA03-5003-06A7-E1CFD4DE6C3D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37" creationId="{0AB736D0-C381-5D05-301F-18CEB30A8994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38" creationId="{1F3535C1-DFD8-AD11-EF77-D2E8A89BD858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39" creationId="{438A48A6-E22A-73CC-FE4A-E2182896CAB4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40" creationId="{5E32E0E5-C664-ED68-7B31-67873FA78D03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41" creationId="{5D6C0273-268E-6BCA-E5CE-B623DF6FB420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42" creationId="{CBF0AAF4-B1D7-4DC9-5577-77E8D041560D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43" creationId="{ED9A73DE-0EDF-8FF8-8924-7BC41B55BE0C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44" creationId="{2256138F-D4C1-BC85-D59B-7E686933107A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45" creationId="{FDD30AF5-4D1C-1364-F761-F06449EDD6DF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46" creationId="{3B93B21C-6C17-601D-B265-4D2AB4286ECC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47" creationId="{9705DB96-4306-77D4-A33B-4C75577C5206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48" creationId="{AE6BAC8B-4038-F8CB-5C6C-D528BD9E1F4A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49" creationId="{5BFDDAFB-6962-0355-CDC7-C7E7FCEA7BB8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50" creationId="{297D57BF-E6A5-395B-F684-7C3368DEDBB4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51" creationId="{1D33E523-84C1-BB72-E871-A3F2B15C6182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52" creationId="{D00639AB-EAD9-2897-FF1D-176EC0BC309B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53" creationId="{58418903-BBF9-6563-73DE-21D93DE5D98F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54" creationId="{51B73783-5200-8FA3-169E-34165CE7FBF6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55" creationId="{64CF92C7-AC74-73DF-971F-39E437A5225D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56" creationId="{E83DD690-D175-C380-EA89-B235E2AC7763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57" creationId="{AB5ABE01-89F1-791C-8DB1-6261AA32382B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58" creationId="{62B2ED02-A4BF-DFA3-4256-495E0CDD6067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59" creationId="{79222580-ABC4-CEA3-EFA4-F3F34890E6B9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60" creationId="{18453986-6608-EFC6-AF7B-65822B1225CC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61" creationId="{34049AFC-5504-867A-3D4C-5EE973D12945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62" creationId="{6277B645-65EE-D127-3012-2D035F0B64F9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63" creationId="{08F19856-0B67-BEB1-316E-CA32944A556C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64" creationId="{E4BFCB75-9675-0107-C64C-412AFDE00D80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65" creationId="{B026CDC6-A534-1091-18E8-9BF70C76A93D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66" creationId="{B73D52EB-6BD4-8243-BE42-75333AF4FCA4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67" creationId="{6A8BAA67-F7EA-5566-7F30-0663119AF7B9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68" creationId="{262AD8C2-9BB1-FB36-C15F-34C1FBA0207A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69" creationId="{0F73A6B5-B33B-134D-AE09-6D656F8B39F0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70" creationId="{11AB23A3-78AD-F112-4C16-EF6B6AF9B1E7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71" creationId="{2339D345-D723-4CB1-C15D-D8207EF1B0C5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72" creationId="{89BCE94E-6F89-9037-C0B6-587D9E603F94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75" creationId="{163B869B-C0C1-05B5-FC7C-525631AB757F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76" creationId="{DAD604A2-893F-3F23-7D69-FF556695DA00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77" creationId="{4A33DD25-6EBF-F5DA-0EBA-247B06D490CC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78" creationId="{51CBEDBE-811E-FDBD-BAE1-2D8A9051901D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79" creationId="{CFBEB0D1-D698-E4CD-11A5-9B79DCFA6C0D}"/>
          </ac:inkMkLst>
        </pc:inkChg>
        <pc:inkChg chg="mod">
          <ac:chgData name="Bruna Piereck" userId="972f0d8fc00eb79e" providerId="LiveId" clId="{673D0F85-5A45-40F4-A4A7-E431ED0F1515}" dt="2023-04-05T11:51:27.489" v="2635"/>
          <ac:inkMkLst>
            <pc:docMk/>
            <pc:sldMk cId="3243144461" sldId="276"/>
            <ac:inkMk id="283" creationId="{248CE0B0-CF1C-A1E4-CBF3-6DEE8E6CD666}"/>
          </ac:inkMkLst>
        </pc:inkChg>
        <pc:inkChg chg="mod">
          <ac:chgData name="Bruna Piereck" userId="972f0d8fc00eb79e" providerId="LiveId" clId="{673D0F85-5A45-40F4-A4A7-E431ED0F1515}" dt="2023-04-05T11:51:27.489" v="2635"/>
          <ac:inkMkLst>
            <pc:docMk/>
            <pc:sldMk cId="3243144461" sldId="276"/>
            <ac:inkMk id="284" creationId="{92B62B94-C66A-1398-2A8A-7E4FC12875DB}"/>
          </ac:inkMkLst>
        </pc:inkChg>
        <pc:inkChg chg="mod">
          <ac:chgData name="Bruna Piereck" userId="972f0d8fc00eb79e" providerId="LiveId" clId="{673D0F85-5A45-40F4-A4A7-E431ED0F1515}" dt="2023-04-05T11:51:27.489" v="2635"/>
          <ac:inkMkLst>
            <pc:docMk/>
            <pc:sldMk cId="3243144461" sldId="276"/>
            <ac:inkMk id="285" creationId="{F1ABD367-0DEE-CD0E-CC1F-AD391DD5AED8}"/>
          </ac:inkMkLst>
        </pc:inkChg>
        <pc:inkChg chg="mod">
          <ac:chgData name="Bruna Piereck" userId="972f0d8fc00eb79e" providerId="LiveId" clId="{673D0F85-5A45-40F4-A4A7-E431ED0F1515}" dt="2023-04-05T11:51:27.489" v="2635"/>
          <ac:inkMkLst>
            <pc:docMk/>
            <pc:sldMk cId="3243144461" sldId="276"/>
            <ac:inkMk id="286" creationId="{6306CF5A-F43F-71BE-D2B4-C9C1250881C3}"/>
          </ac:inkMkLst>
        </pc:inkChg>
        <pc:inkChg chg="mod">
          <ac:chgData name="Bruna Piereck" userId="972f0d8fc00eb79e" providerId="LiveId" clId="{673D0F85-5A45-40F4-A4A7-E431ED0F1515}" dt="2023-04-05T11:51:27.489" v="2635"/>
          <ac:inkMkLst>
            <pc:docMk/>
            <pc:sldMk cId="3243144461" sldId="276"/>
            <ac:inkMk id="287" creationId="{A00B210C-D993-0CDF-0FDF-4A6A22691DE3}"/>
          </ac:inkMkLst>
        </pc:inkChg>
        <pc:inkChg chg="add del mod">
          <ac:chgData name="Bruna Piereck" userId="972f0d8fc00eb79e" providerId="LiveId" clId="{673D0F85-5A45-40F4-A4A7-E431ED0F1515}" dt="2023-04-05T11:51:45.845" v="2641" actId="21"/>
          <ac:inkMkLst>
            <pc:docMk/>
            <pc:sldMk cId="3243144461" sldId="276"/>
            <ac:inkMk id="288" creationId="{025D207D-2BEA-BFD4-3BC8-F30C32FD473A}"/>
          </ac:inkMkLst>
        </pc:inkChg>
        <pc:inkChg chg="mod">
          <ac:chgData name="Bruna Piereck" userId="972f0d8fc00eb79e" providerId="LiveId" clId="{673D0F85-5A45-40F4-A4A7-E431ED0F1515}" dt="2023-04-06T13:06:20.349" v="5199"/>
          <ac:inkMkLst>
            <pc:docMk/>
            <pc:sldMk cId="3243144461" sldId="276"/>
            <ac:inkMk id="288" creationId="{2963E269-8C8D-A099-2924-571133ECB421}"/>
          </ac:inkMkLst>
        </pc:inkChg>
        <pc:inkChg chg="add del mod">
          <ac:chgData name="Bruna Piereck" userId="972f0d8fc00eb79e" providerId="LiveId" clId="{673D0F85-5A45-40F4-A4A7-E431ED0F1515}" dt="2023-04-05T11:51:45.845" v="2641" actId="21"/>
          <ac:inkMkLst>
            <pc:docMk/>
            <pc:sldMk cId="3243144461" sldId="276"/>
            <ac:inkMk id="289" creationId="{0299022A-3313-41B4-644C-790E1C0B6E68}"/>
          </ac:inkMkLst>
        </pc:inkChg>
        <pc:inkChg chg="add del mod">
          <ac:chgData name="Bruna Piereck" userId="972f0d8fc00eb79e" providerId="LiveId" clId="{673D0F85-5A45-40F4-A4A7-E431ED0F1515}" dt="2023-04-05T11:51:45.845" v="2641" actId="21"/>
          <ac:inkMkLst>
            <pc:docMk/>
            <pc:sldMk cId="3243144461" sldId="276"/>
            <ac:inkMk id="290" creationId="{A03A0EA4-84F5-DABF-815C-AF00D94B424A}"/>
          </ac:inkMkLst>
        </pc:inkChg>
        <pc:inkChg chg="mod">
          <ac:chgData name="Bruna Piereck" userId="972f0d8fc00eb79e" providerId="LiveId" clId="{673D0F85-5A45-40F4-A4A7-E431ED0F1515}" dt="2023-04-05T11:51:35.687" v="2637"/>
          <ac:inkMkLst>
            <pc:docMk/>
            <pc:sldMk cId="3243144461" sldId="276"/>
            <ac:inkMk id="292" creationId="{8DE546BF-2BB0-6D90-A8A8-FD06ABACDB29}"/>
          </ac:inkMkLst>
        </pc:inkChg>
        <pc:inkChg chg="mod">
          <ac:chgData name="Bruna Piereck" userId="972f0d8fc00eb79e" providerId="LiveId" clId="{673D0F85-5A45-40F4-A4A7-E431ED0F1515}" dt="2023-04-05T11:51:35.687" v="2637"/>
          <ac:inkMkLst>
            <pc:docMk/>
            <pc:sldMk cId="3243144461" sldId="276"/>
            <ac:inkMk id="293" creationId="{EBDDEF23-E940-F939-B3C7-D3288B747FE3}"/>
          </ac:inkMkLst>
        </pc:inkChg>
        <pc:inkChg chg="mod">
          <ac:chgData name="Bruna Piereck" userId="972f0d8fc00eb79e" providerId="LiveId" clId="{673D0F85-5A45-40F4-A4A7-E431ED0F1515}" dt="2023-04-05T11:51:35.687" v="2637"/>
          <ac:inkMkLst>
            <pc:docMk/>
            <pc:sldMk cId="3243144461" sldId="276"/>
            <ac:inkMk id="294" creationId="{09528337-DA02-1DE2-A424-882BCDC51ADD}"/>
          </ac:inkMkLst>
        </pc:inkChg>
        <pc:inkChg chg="mod">
          <ac:chgData name="Bruna Piereck" userId="972f0d8fc00eb79e" providerId="LiveId" clId="{673D0F85-5A45-40F4-A4A7-E431ED0F1515}" dt="2023-04-05T11:51:35.687" v="2637"/>
          <ac:inkMkLst>
            <pc:docMk/>
            <pc:sldMk cId="3243144461" sldId="276"/>
            <ac:inkMk id="295" creationId="{41768032-1FA1-BAD3-67A4-FA866BECABAE}"/>
          </ac:inkMkLst>
        </pc:inkChg>
        <pc:inkChg chg="add del mod">
          <ac:chgData name="Bruna Piereck" userId="972f0d8fc00eb79e" providerId="LiveId" clId="{673D0F85-5A45-40F4-A4A7-E431ED0F1515}" dt="2023-04-06T13:29:17.179" v="5690" actId="478"/>
          <ac:inkMkLst>
            <pc:docMk/>
            <pc:sldMk cId="3243144461" sldId="276"/>
            <ac:inkMk id="298" creationId="{78AE64C3-55C5-D073-8E1D-80CFDE8748E8}"/>
          </ac:inkMkLst>
        </pc:inkChg>
        <pc:inkChg chg="add del mod">
          <ac:chgData name="Bruna Piereck" userId="972f0d8fc00eb79e" providerId="LiveId" clId="{673D0F85-5A45-40F4-A4A7-E431ED0F1515}" dt="2023-04-06T13:29:17.179" v="5690" actId="478"/>
          <ac:inkMkLst>
            <pc:docMk/>
            <pc:sldMk cId="3243144461" sldId="276"/>
            <ac:inkMk id="299" creationId="{4C403531-D744-FA4E-917A-AA0A270FAB0E}"/>
          </ac:inkMkLst>
        </pc:inkChg>
        <pc:inkChg chg="add del mod">
          <ac:chgData name="Bruna Piereck" userId="972f0d8fc00eb79e" providerId="LiveId" clId="{673D0F85-5A45-40F4-A4A7-E431ED0F1515}" dt="2023-04-06T13:29:17.179" v="5690" actId="478"/>
          <ac:inkMkLst>
            <pc:docMk/>
            <pc:sldMk cId="3243144461" sldId="276"/>
            <ac:inkMk id="300" creationId="{6C8134B7-61BE-E14E-F06A-519ADBFFB8C0}"/>
          </ac:inkMkLst>
        </pc:inkChg>
        <pc:inkChg chg="mod">
          <ac:chgData name="Bruna Piereck" userId="972f0d8fc00eb79e" providerId="LiveId" clId="{673D0F85-5A45-40F4-A4A7-E431ED0F1515}" dt="2023-04-05T11:51:47.108" v="2642"/>
          <ac:inkMkLst>
            <pc:docMk/>
            <pc:sldMk cId="3243144461" sldId="276"/>
            <ac:inkMk id="302" creationId="{C48CB2E7-0570-8F96-25E3-6B1705F5FB7A}"/>
          </ac:inkMkLst>
        </pc:inkChg>
        <pc:inkChg chg="mod">
          <ac:chgData name="Bruna Piereck" userId="972f0d8fc00eb79e" providerId="LiveId" clId="{673D0F85-5A45-40F4-A4A7-E431ED0F1515}" dt="2023-04-05T11:51:47.108" v="2642"/>
          <ac:inkMkLst>
            <pc:docMk/>
            <pc:sldMk cId="3243144461" sldId="276"/>
            <ac:inkMk id="303" creationId="{E53C3AB0-8A2C-328B-BFDA-7E6E44C99A41}"/>
          </ac:inkMkLst>
        </pc:inkChg>
        <pc:inkChg chg="mod">
          <ac:chgData name="Bruna Piereck" userId="972f0d8fc00eb79e" providerId="LiveId" clId="{673D0F85-5A45-40F4-A4A7-E431ED0F1515}" dt="2023-04-05T11:51:47.108" v="2642"/>
          <ac:inkMkLst>
            <pc:docMk/>
            <pc:sldMk cId="3243144461" sldId="276"/>
            <ac:inkMk id="304" creationId="{793A401E-4761-DEE7-CA66-E3ADECA9754C}"/>
          </ac:inkMkLst>
        </pc:inkChg>
        <pc:inkChg chg="mod">
          <ac:chgData name="Bruna Piereck" userId="972f0d8fc00eb79e" providerId="LiveId" clId="{673D0F85-5A45-40F4-A4A7-E431ED0F1515}" dt="2023-04-05T11:51:47.108" v="2642"/>
          <ac:inkMkLst>
            <pc:docMk/>
            <pc:sldMk cId="3243144461" sldId="276"/>
            <ac:inkMk id="305" creationId="{F57A86CF-B087-C208-F1A0-275E7C95AB58}"/>
          </ac:inkMkLst>
        </pc:inkChg>
        <pc:inkChg chg="mod">
          <ac:chgData name="Bruna Piereck" userId="972f0d8fc00eb79e" providerId="LiveId" clId="{673D0F85-5A45-40F4-A4A7-E431ED0F1515}" dt="2023-04-06T13:06:20.349" v="5199"/>
          <ac:inkMkLst>
            <pc:docMk/>
            <pc:sldMk cId="3243144461" sldId="276"/>
            <ac:inkMk id="316" creationId="{7A24E8ED-E06F-8940-6D2F-BB1330A44D7D}"/>
          </ac:inkMkLst>
        </pc:inkChg>
        <pc:inkChg chg="mod">
          <ac:chgData name="Bruna Piereck" userId="972f0d8fc00eb79e" providerId="LiveId" clId="{673D0F85-5A45-40F4-A4A7-E431ED0F1515}" dt="2023-04-06T13:06:20.349" v="5199"/>
          <ac:inkMkLst>
            <pc:docMk/>
            <pc:sldMk cId="3243144461" sldId="276"/>
            <ac:inkMk id="318" creationId="{D95B135B-E9AF-C5C1-FE87-73FE5544CE06}"/>
          </ac:inkMkLst>
        </pc:inkChg>
        <pc:inkChg chg="mod">
          <ac:chgData name="Bruna Piereck" userId="972f0d8fc00eb79e" providerId="LiveId" clId="{673D0F85-5A45-40F4-A4A7-E431ED0F1515}" dt="2023-04-05T11:59:59.110" v="2828"/>
          <ac:inkMkLst>
            <pc:docMk/>
            <pc:sldMk cId="3243144461" sldId="276"/>
            <ac:inkMk id="344" creationId="{8E89DFFA-67D5-D77A-C9D6-2F39AF1D9571}"/>
          </ac:inkMkLst>
        </pc:inkChg>
        <pc:inkChg chg="mod">
          <ac:chgData name="Bruna Piereck" userId="972f0d8fc00eb79e" providerId="LiveId" clId="{673D0F85-5A45-40F4-A4A7-E431ED0F1515}" dt="2023-04-05T11:59:59.110" v="2828"/>
          <ac:inkMkLst>
            <pc:docMk/>
            <pc:sldMk cId="3243144461" sldId="276"/>
            <ac:inkMk id="345" creationId="{5742C3DC-DC0F-DF64-3C74-13B2186EE155}"/>
          </ac:inkMkLst>
        </pc:inkChg>
        <pc:inkChg chg="add del mod">
          <ac:chgData name="Bruna Piereck" userId="972f0d8fc00eb79e" providerId="LiveId" clId="{673D0F85-5A45-40F4-A4A7-E431ED0F1515}" dt="2023-04-06T13:29:17.179" v="5690" actId="478"/>
          <ac:inkMkLst>
            <pc:docMk/>
            <pc:sldMk cId="3243144461" sldId="276"/>
            <ac:inkMk id="346" creationId="{3765A2D1-8188-B790-B728-446F0EA86AF6}"/>
          </ac:inkMkLst>
        </pc:inkChg>
        <pc:inkChg chg="mod">
          <ac:chgData name="Bruna Piereck" userId="972f0d8fc00eb79e" providerId="LiveId" clId="{673D0F85-5A45-40F4-A4A7-E431ED0F1515}" dt="2023-04-05T12:16:32.486" v="2921"/>
          <ac:inkMkLst>
            <pc:docMk/>
            <pc:sldMk cId="3243144461" sldId="276"/>
            <ac:inkMk id="361" creationId="{8D3558D6-4AA4-D132-53C2-F0F37B7DC28D}"/>
          </ac:inkMkLst>
        </pc:inkChg>
        <pc:inkChg chg="mod">
          <ac:chgData name="Bruna Piereck" userId="972f0d8fc00eb79e" providerId="LiveId" clId="{673D0F85-5A45-40F4-A4A7-E431ED0F1515}" dt="2023-04-05T12:16:32.486" v="2921"/>
          <ac:inkMkLst>
            <pc:docMk/>
            <pc:sldMk cId="3243144461" sldId="276"/>
            <ac:inkMk id="362" creationId="{89F396EA-5D3E-320A-778C-E69341F85137}"/>
          </ac:inkMkLst>
        </pc:inkChg>
        <pc:inkChg chg="mod">
          <ac:chgData name="Bruna Piereck" userId="972f0d8fc00eb79e" providerId="LiveId" clId="{673D0F85-5A45-40F4-A4A7-E431ED0F1515}" dt="2023-04-05T12:16:32.486" v="2921"/>
          <ac:inkMkLst>
            <pc:docMk/>
            <pc:sldMk cId="3243144461" sldId="276"/>
            <ac:inkMk id="363" creationId="{8A420A87-3FC3-562E-560B-C6F6C608875A}"/>
          </ac:inkMkLst>
        </pc:inkChg>
        <pc:inkChg chg="mod">
          <ac:chgData name="Bruna Piereck" userId="972f0d8fc00eb79e" providerId="LiveId" clId="{673D0F85-5A45-40F4-A4A7-E431ED0F1515}" dt="2023-04-05T12:16:32.486" v="2921"/>
          <ac:inkMkLst>
            <pc:docMk/>
            <pc:sldMk cId="3243144461" sldId="276"/>
            <ac:inkMk id="364" creationId="{968ACE47-E6E2-1E38-1002-1F76D97FD792}"/>
          </ac:inkMkLst>
        </pc:inkChg>
        <pc:inkChg chg="mod">
          <ac:chgData name="Bruna Piereck" userId="972f0d8fc00eb79e" providerId="LiveId" clId="{673D0F85-5A45-40F4-A4A7-E431ED0F1515}" dt="2023-04-05T12:16:32.486" v="2921"/>
          <ac:inkMkLst>
            <pc:docMk/>
            <pc:sldMk cId="3243144461" sldId="276"/>
            <ac:inkMk id="365" creationId="{1760D236-A5F5-F101-0193-43C15C6E34EF}"/>
          </ac:inkMkLst>
        </pc:inkChg>
        <pc:inkChg chg="mod">
          <ac:chgData name="Bruna Piereck" userId="972f0d8fc00eb79e" providerId="LiveId" clId="{673D0F85-5A45-40F4-A4A7-E431ED0F1515}" dt="2023-04-06T13:21:13.134" v="5573"/>
          <ac:inkMkLst>
            <pc:docMk/>
            <pc:sldMk cId="3243144461" sldId="276"/>
            <ac:inkMk id="387" creationId="{52868F3F-4129-1A41-245E-9699756AFE57}"/>
          </ac:inkMkLst>
        </pc:inkChg>
        <pc:inkChg chg="mod">
          <ac:chgData name="Bruna Piereck" userId="972f0d8fc00eb79e" providerId="LiveId" clId="{673D0F85-5A45-40F4-A4A7-E431ED0F1515}" dt="2023-04-06T13:21:13.134" v="5573"/>
          <ac:inkMkLst>
            <pc:docMk/>
            <pc:sldMk cId="3243144461" sldId="276"/>
            <ac:inkMk id="388" creationId="{AFFA6B96-B27E-0825-CBE1-66334D61CC0C}"/>
          </ac:inkMkLst>
        </pc:inkChg>
        <pc:inkChg chg="mod">
          <ac:chgData name="Bruna Piereck" userId="972f0d8fc00eb79e" providerId="LiveId" clId="{673D0F85-5A45-40F4-A4A7-E431ED0F1515}" dt="2023-04-05T12:18:53.389" v="2966"/>
          <ac:inkMkLst>
            <pc:docMk/>
            <pc:sldMk cId="3243144461" sldId="276"/>
            <ac:inkMk id="389" creationId="{3ADE0C02-81FC-C3E7-0B35-7C63707DCD5F}"/>
          </ac:inkMkLst>
        </pc:inkChg>
        <pc:inkChg chg="mod">
          <ac:chgData name="Bruna Piereck" userId="972f0d8fc00eb79e" providerId="LiveId" clId="{673D0F85-5A45-40F4-A4A7-E431ED0F1515}" dt="2023-04-05T12:18:53.389" v="2966"/>
          <ac:inkMkLst>
            <pc:docMk/>
            <pc:sldMk cId="3243144461" sldId="276"/>
            <ac:inkMk id="390" creationId="{BD3085E1-1643-1D0B-9165-5BFC727FCF7F}"/>
          </ac:inkMkLst>
        </pc:inkChg>
        <pc:inkChg chg="mod">
          <ac:chgData name="Bruna Piereck" userId="972f0d8fc00eb79e" providerId="LiveId" clId="{673D0F85-5A45-40F4-A4A7-E431ED0F1515}" dt="2023-04-05T12:18:53.389" v="2966"/>
          <ac:inkMkLst>
            <pc:docMk/>
            <pc:sldMk cId="3243144461" sldId="276"/>
            <ac:inkMk id="391" creationId="{3BE0909E-D871-5AF4-9F5F-5458598E0B15}"/>
          </ac:inkMkLst>
        </pc:inkChg>
        <pc:inkChg chg="mod">
          <ac:chgData name="Bruna Piereck" userId="972f0d8fc00eb79e" providerId="LiveId" clId="{673D0F85-5A45-40F4-A4A7-E431ED0F1515}" dt="2023-04-05T12:18:53.389" v="2966"/>
          <ac:inkMkLst>
            <pc:docMk/>
            <pc:sldMk cId="3243144461" sldId="276"/>
            <ac:inkMk id="392" creationId="{60EB06BB-0C8C-81C0-FF59-79976EBA7F6C}"/>
          </ac:inkMkLst>
        </pc:inkChg>
        <pc:inkChg chg="mod">
          <ac:chgData name="Bruna Piereck" userId="972f0d8fc00eb79e" providerId="LiveId" clId="{673D0F85-5A45-40F4-A4A7-E431ED0F1515}" dt="2023-04-05T12:20:34.914" v="3008"/>
          <ac:inkMkLst>
            <pc:docMk/>
            <pc:sldMk cId="3243144461" sldId="276"/>
            <ac:inkMk id="394" creationId="{813691CF-586D-B489-46AA-DEEE52510D86}"/>
          </ac:inkMkLst>
        </pc:inkChg>
        <pc:inkChg chg="mod">
          <ac:chgData name="Bruna Piereck" userId="972f0d8fc00eb79e" providerId="LiveId" clId="{673D0F85-5A45-40F4-A4A7-E431ED0F1515}" dt="2023-04-05T12:20:34.914" v="3008"/>
          <ac:inkMkLst>
            <pc:docMk/>
            <pc:sldMk cId="3243144461" sldId="276"/>
            <ac:inkMk id="395" creationId="{21F3F4AF-CE1D-F9F2-790D-E59812B8D3FD}"/>
          </ac:inkMkLst>
        </pc:inkChg>
        <pc:inkChg chg="mod">
          <ac:chgData name="Bruna Piereck" userId="972f0d8fc00eb79e" providerId="LiveId" clId="{673D0F85-5A45-40F4-A4A7-E431ED0F1515}" dt="2023-04-05T12:21:26.348" v="3019"/>
          <ac:inkMkLst>
            <pc:docMk/>
            <pc:sldMk cId="3243144461" sldId="276"/>
            <ac:inkMk id="407" creationId="{E0962794-081B-C285-3D61-CC15A46F26FB}"/>
          </ac:inkMkLst>
        </pc:inkChg>
        <pc:inkChg chg="mod">
          <ac:chgData name="Bruna Piereck" userId="972f0d8fc00eb79e" providerId="LiveId" clId="{673D0F85-5A45-40F4-A4A7-E431ED0F1515}" dt="2023-04-05T12:21:26.348" v="3019"/>
          <ac:inkMkLst>
            <pc:docMk/>
            <pc:sldMk cId="3243144461" sldId="276"/>
            <ac:inkMk id="408" creationId="{813593EB-9C5C-92AE-9279-621C15F08896}"/>
          </ac:inkMkLst>
        </pc:inkChg>
        <pc:inkChg chg="add del">
          <ac:chgData name="Bruna Piereck" userId="972f0d8fc00eb79e" providerId="LiveId" clId="{673D0F85-5A45-40F4-A4A7-E431ED0F1515}" dt="2023-04-06T13:23:56.456" v="5623" actId="9405"/>
          <ac:inkMkLst>
            <pc:docMk/>
            <pc:sldMk cId="3243144461" sldId="276"/>
            <ac:inkMk id="448" creationId="{892EA79B-6915-D016-5FD8-EB9494353A74}"/>
          </ac:inkMkLst>
        </pc:inkChg>
        <pc:inkChg chg="add del mod">
          <ac:chgData name="Bruna Piereck" userId="972f0d8fc00eb79e" providerId="LiveId" clId="{673D0F85-5A45-40F4-A4A7-E431ED0F1515}" dt="2023-04-06T13:23:56.092" v="5622" actId="9405"/>
          <ac:inkMkLst>
            <pc:docMk/>
            <pc:sldMk cId="3243144461" sldId="276"/>
            <ac:inkMk id="449" creationId="{7D760842-C430-65FF-377F-3432C8F960B3}"/>
          </ac:inkMkLst>
        </pc:inkChg>
        <pc:inkChg chg="add del mod">
          <ac:chgData name="Bruna Piereck" userId="972f0d8fc00eb79e" providerId="LiveId" clId="{673D0F85-5A45-40F4-A4A7-E431ED0F1515}" dt="2023-04-06T13:23:55.699" v="5621" actId="9405"/>
          <ac:inkMkLst>
            <pc:docMk/>
            <pc:sldMk cId="3243144461" sldId="276"/>
            <ac:inkMk id="450" creationId="{02C93555-9F91-3EDA-6D2D-EADC53E03A75}"/>
          </ac:inkMkLst>
        </pc:inkChg>
        <pc:inkChg chg="add del mod">
          <ac:chgData name="Bruna Piereck" userId="972f0d8fc00eb79e" providerId="LiveId" clId="{673D0F85-5A45-40F4-A4A7-E431ED0F1515}" dt="2023-04-06T13:23:55.367" v="5620"/>
          <ac:inkMkLst>
            <pc:docMk/>
            <pc:sldMk cId="3243144461" sldId="276"/>
            <ac:inkMk id="451" creationId="{C8D23FED-0CBC-5B09-AA19-A5A524FD6D03}"/>
          </ac:inkMkLst>
        </pc:inkChg>
        <pc:inkChg chg="add mod">
          <ac:chgData name="Bruna Piereck" userId="972f0d8fc00eb79e" providerId="LiveId" clId="{673D0F85-5A45-40F4-A4A7-E431ED0F1515}" dt="2023-04-06T13:35:02.556" v="5735" actId="164"/>
          <ac:inkMkLst>
            <pc:docMk/>
            <pc:sldMk cId="3243144461" sldId="276"/>
            <ac:inkMk id="453" creationId="{ABC9D250-3868-822D-4433-09E6C0860236}"/>
          </ac:inkMkLst>
        </pc:inkChg>
        <pc:inkChg chg="add mod">
          <ac:chgData name="Bruna Piereck" userId="972f0d8fc00eb79e" providerId="LiveId" clId="{673D0F85-5A45-40F4-A4A7-E431ED0F1515}" dt="2023-04-06T13:24:51.600" v="5638"/>
          <ac:inkMkLst>
            <pc:docMk/>
            <pc:sldMk cId="3243144461" sldId="276"/>
            <ac:inkMk id="455" creationId="{81D32CAA-3F99-A850-3F9E-01C962ACA7EA}"/>
          </ac:inkMkLst>
        </pc:inkChg>
        <pc:inkChg chg="add mod">
          <ac:chgData name="Bruna Piereck" userId="972f0d8fc00eb79e" providerId="LiveId" clId="{673D0F85-5A45-40F4-A4A7-E431ED0F1515}" dt="2023-04-06T13:24:51.600" v="5638"/>
          <ac:inkMkLst>
            <pc:docMk/>
            <pc:sldMk cId="3243144461" sldId="276"/>
            <ac:inkMk id="456" creationId="{875986E7-F48A-10D8-B6A3-9062CB52A389}"/>
          </ac:inkMkLst>
        </pc:inkChg>
        <pc:inkChg chg="add mod">
          <ac:chgData name="Bruna Piereck" userId="972f0d8fc00eb79e" providerId="LiveId" clId="{673D0F85-5A45-40F4-A4A7-E431ED0F1515}" dt="2023-04-06T13:24:51.600" v="5638"/>
          <ac:inkMkLst>
            <pc:docMk/>
            <pc:sldMk cId="3243144461" sldId="276"/>
            <ac:inkMk id="457" creationId="{4DA5AEC9-9C46-43CA-12E6-6750973DF57B}"/>
          </ac:inkMkLst>
        </pc:inkChg>
        <pc:inkChg chg="add mod">
          <ac:chgData name="Bruna Piereck" userId="972f0d8fc00eb79e" providerId="LiveId" clId="{673D0F85-5A45-40F4-A4A7-E431ED0F1515}" dt="2023-04-06T13:24:51.600" v="5638"/>
          <ac:inkMkLst>
            <pc:docMk/>
            <pc:sldMk cId="3243144461" sldId="276"/>
            <ac:inkMk id="458" creationId="{A4678D96-BF80-6399-CF1B-F12750A5F448}"/>
          </ac:inkMkLst>
        </pc:inkChg>
        <pc:inkChg chg="add mod">
          <ac:chgData name="Bruna Piereck" userId="972f0d8fc00eb79e" providerId="LiveId" clId="{673D0F85-5A45-40F4-A4A7-E431ED0F1515}" dt="2023-04-06T13:24:51.600" v="5638"/>
          <ac:inkMkLst>
            <pc:docMk/>
            <pc:sldMk cId="3243144461" sldId="276"/>
            <ac:inkMk id="459" creationId="{5DDBA609-9C77-1147-DCDC-F99817785AA3}"/>
          </ac:inkMkLst>
        </pc:inkChg>
        <pc:inkChg chg="add mod">
          <ac:chgData name="Bruna Piereck" userId="972f0d8fc00eb79e" providerId="LiveId" clId="{673D0F85-5A45-40F4-A4A7-E431ED0F1515}" dt="2023-04-06T13:35:02.556" v="5735" actId="164"/>
          <ac:inkMkLst>
            <pc:docMk/>
            <pc:sldMk cId="3243144461" sldId="276"/>
            <ac:inkMk id="461" creationId="{4EB28F86-4984-CA19-8A8E-6D57F7D339CF}"/>
          </ac:inkMkLst>
        </pc:inkChg>
        <pc:inkChg chg="add mod">
          <ac:chgData name="Bruna Piereck" userId="972f0d8fc00eb79e" providerId="LiveId" clId="{673D0F85-5A45-40F4-A4A7-E431ED0F1515}" dt="2023-04-06T13:35:02.556" v="5735" actId="164"/>
          <ac:inkMkLst>
            <pc:docMk/>
            <pc:sldMk cId="3243144461" sldId="276"/>
            <ac:inkMk id="462" creationId="{C274EC59-1FCB-D3D5-4705-7640DA995FFB}"/>
          </ac:inkMkLst>
        </pc:inkChg>
        <pc:cxnChg chg="del mod topLvl">
          <ac:chgData name="Bruna Piereck" userId="972f0d8fc00eb79e" providerId="LiveId" clId="{673D0F85-5A45-40F4-A4A7-E431ED0F1515}" dt="2023-04-06T13:04:06.864" v="5152" actId="21"/>
          <ac:cxnSpMkLst>
            <pc:docMk/>
            <pc:sldMk cId="3243144461" sldId="276"/>
            <ac:cxnSpMk id="33" creationId="{D34CE4A1-875F-5563-F857-0C912CB909A3}"/>
          </ac:cxnSpMkLst>
        </pc:cxnChg>
        <pc:cxnChg chg="mod topLvl">
          <ac:chgData name="Bruna Piereck" userId="972f0d8fc00eb79e" providerId="LiveId" clId="{673D0F85-5A45-40F4-A4A7-E431ED0F1515}" dt="2023-04-06T13:35:02.556" v="5735" actId="164"/>
          <ac:cxnSpMkLst>
            <pc:docMk/>
            <pc:sldMk cId="3243144461" sldId="276"/>
            <ac:cxnSpMk id="34" creationId="{DED552F0-62B7-B998-1CA5-5664F2880065}"/>
          </ac:cxnSpMkLst>
        </pc:cxnChg>
        <pc:cxnChg chg="mod">
          <ac:chgData name="Bruna Piereck" userId="972f0d8fc00eb79e" providerId="LiveId" clId="{673D0F85-5A45-40F4-A4A7-E431ED0F1515}" dt="2023-04-06T13:02:08.195" v="5118" actId="165"/>
          <ac:cxnSpMkLst>
            <pc:docMk/>
            <pc:sldMk cId="3243144461" sldId="276"/>
            <ac:cxnSpMk id="56" creationId="{66A6BC07-3144-BCBE-FE48-85E669C195E0}"/>
          </ac:cxnSpMkLst>
        </pc:cxnChg>
        <pc:cxnChg chg="mod">
          <ac:chgData name="Bruna Piereck" userId="972f0d8fc00eb79e" providerId="LiveId" clId="{673D0F85-5A45-40F4-A4A7-E431ED0F1515}" dt="2023-04-06T13:02:08.195" v="5118" actId="165"/>
          <ac:cxnSpMkLst>
            <pc:docMk/>
            <pc:sldMk cId="3243144461" sldId="276"/>
            <ac:cxnSpMk id="57" creationId="{5FEED88D-C37D-C9BC-3549-94C207705E14}"/>
          </ac:cxnSpMkLst>
        </pc:cxnChg>
        <pc:cxnChg chg="mod">
          <ac:chgData name="Bruna Piereck" userId="972f0d8fc00eb79e" providerId="LiveId" clId="{673D0F85-5A45-40F4-A4A7-E431ED0F1515}" dt="2023-04-06T13:02:08.195" v="5118" actId="165"/>
          <ac:cxnSpMkLst>
            <pc:docMk/>
            <pc:sldMk cId="3243144461" sldId="276"/>
            <ac:cxnSpMk id="65" creationId="{D38B2563-B831-DD2B-2B33-2150042584A5}"/>
          </ac:cxnSpMkLst>
        </pc:cxnChg>
        <pc:cxnChg chg="mod">
          <ac:chgData name="Bruna Piereck" userId="972f0d8fc00eb79e" providerId="LiveId" clId="{673D0F85-5A45-40F4-A4A7-E431ED0F1515}" dt="2023-04-06T13:02:08.195" v="5118" actId="165"/>
          <ac:cxnSpMkLst>
            <pc:docMk/>
            <pc:sldMk cId="3243144461" sldId="276"/>
            <ac:cxnSpMk id="101" creationId="{A5E6F000-EE7F-1ACD-4FDB-3461B422AE50}"/>
          </ac:cxnSpMkLst>
        </pc:cxnChg>
        <pc:cxnChg chg="add del mod">
          <ac:chgData name="Bruna Piereck" userId="972f0d8fc00eb79e" providerId="LiveId" clId="{673D0F85-5A45-40F4-A4A7-E431ED0F1515}" dt="2023-04-06T13:03:32.380" v="5139" actId="478"/>
          <ac:cxnSpMkLst>
            <pc:docMk/>
            <pc:sldMk cId="3243144461" sldId="276"/>
            <ac:cxnSpMk id="148" creationId="{82AF579C-E520-B245-3F23-ED71BC406BF9}"/>
          </ac:cxnSpMkLst>
        </pc:cxnChg>
        <pc:cxnChg chg="add del mod">
          <ac:chgData name="Bruna Piereck" userId="972f0d8fc00eb79e" providerId="LiveId" clId="{673D0F85-5A45-40F4-A4A7-E431ED0F1515}" dt="2023-04-06T13:03:31.430" v="5138" actId="478"/>
          <ac:cxnSpMkLst>
            <pc:docMk/>
            <pc:sldMk cId="3243144461" sldId="276"/>
            <ac:cxnSpMk id="149" creationId="{98E1BEFF-832D-9E26-4DF8-E44F72278172}"/>
          </ac:cxnSpMkLst>
        </pc:cxnChg>
        <pc:cxnChg chg="add del mod">
          <ac:chgData name="Bruna Piereck" userId="972f0d8fc00eb79e" providerId="LiveId" clId="{673D0F85-5A45-40F4-A4A7-E431ED0F1515}" dt="2023-04-06T13:03:30.114" v="5137" actId="478"/>
          <ac:cxnSpMkLst>
            <pc:docMk/>
            <pc:sldMk cId="3243144461" sldId="276"/>
            <ac:cxnSpMk id="150" creationId="{25FDA4E8-6636-A53B-5014-BB65C22186BC}"/>
          </ac:cxnSpMkLst>
        </pc:cxnChg>
        <pc:cxnChg chg="mod">
          <ac:chgData name="Bruna Piereck" userId="972f0d8fc00eb79e" providerId="LiveId" clId="{673D0F85-5A45-40F4-A4A7-E431ED0F1515}" dt="2023-04-06T13:02:41.517" v="5127" actId="208"/>
          <ac:cxnSpMkLst>
            <pc:docMk/>
            <pc:sldMk cId="3243144461" sldId="276"/>
            <ac:cxnSpMk id="165" creationId="{0938A9BA-4619-2AA7-6259-F1E43ECBB9D4}"/>
          </ac:cxnSpMkLst>
        </pc:cxnChg>
        <pc:cxnChg chg="mod">
          <ac:chgData name="Bruna Piereck" userId="972f0d8fc00eb79e" providerId="LiveId" clId="{673D0F85-5A45-40F4-A4A7-E431ED0F1515}" dt="2023-04-06T13:02:41.517" v="5127" actId="208"/>
          <ac:cxnSpMkLst>
            <pc:docMk/>
            <pc:sldMk cId="3243144461" sldId="276"/>
            <ac:cxnSpMk id="166" creationId="{600F558D-D07D-BBBF-389D-3CD4DCAE8B93}"/>
          </ac:cxnSpMkLst>
        </pc:cxnChg>
        <pc:cxnChg chg="del mod">
          <ac:chgData name="Bruna Piereck" userId="972f0d8fc00eb79e" providerId="LiveId" clId="{673D0F85-5A45-40F4-A4A7-E431ED0F1515}" dt="2023-04-06T13:21:04.418" v="5572" actId="478"/>
          <ac:cxnSpMkLst>
            <pc:docMk/>
            <pc:sldMk cId="3243144461" sldId="276"/>
            <ac:cxnSpMk id="175" creationId="{3940C3A5-64DE-8E76-ACAA-912F4B14CDC8}"/>
          </ac:cxnSpMkLst>
        </pc:cxnChg>
        <pc:cxnChg chg="del mod">
          <ac:chgData name="Bruna Piereck" userId="972f0d8fc00eb79e" providerId="LiveId" clId="{673D0F85-5A45-40F4-A4A7-E431ED0F1515}" dt="2023-04-06T13:20:59.042" v="5571" actId="478"/>
          <ac:cxnSpMkLst>
            <pc:docMk/>
            <pc:sldMk cId="3243144461" sldId="276"/>
            <ac:cxnSpMk id="176" creationId="{90C6047A-18A2-E693-4237-C22B717589B5}"/>
          </ac:cxnSpMkLst>
        </pc:cxnChg>
        <pc:cxnChg chg="add del mod">
          <ac:chgData name="Bruna Piereck" userId="972f0d8fc00eb79e" providerId="LiveId" clId="{673D0F85-5A45-40F4-A4A7-E431ED0F1515}" dt="2023-04-06T13:16:49.115" v="5476" actId="478"/>
          <ac:cxnSpMkLst>
            <pc:docMk/>
            <pc:sldMk cId="3243144461" sldId="276"/>
            <ac:cxnSpMk id="192" creationId="{A8391B9D-E188-FCFF-B72A-9D5A3DDF39FF}"/>
          </ac:cxnSpMkLst>
        </pc:cxnChg>
        <pc:cxnChg chg="add del mod">
          <ac:chgData name="Bruna Piereck" userId="972f0d8fc00eb79e" providerId="LiveId" clId="{673D0F85-5A45-40F4-A4A7-E431ED0F1515}" dt="2023-04-06T13:16:48.706" v="5475" actId="478"/>
          <ac:cxnSpMkLst>
            <pc:docMk/>
            <pc:sldMk cId="3243144461" sldId="276"/>
            <ac:cxnSpMk id="193" creationId="{ADA0D970-7B1D-A641-18DB-0EF796FC76C8}"/>
          </ac:cxnSpMkLst>
        </pc:cxnChg>
        <pc:cxnChg chg="add del mod">
          <ac:chgData name="Bruna Piereck" userId="972f0d8fc00eb79e" providerId="LiveId" clId="{673D0F85-5A45-40F4-A4A7-E431ED0F1515}" dt="2023-04-06T13:16:48.053" v="5474" actId="478"/>
          <ac:cxnSpMkLst>
            <pc:docMk/>
            <pc:sldMk cId="3243144461" sldId="276"/>
            <ac:cxnSpMk id="194" creationId="{760BFF46-F115-38A7-0CA2-33BC83AD9984}"/>
          </ac:cxnSpMkLst>
        </pc:cxnChg>
        <pc:cxnChg chg="add del mod">
          <ac:chgData name="Bruna Piereck" userId="972f0d8fc00eb79e" providerId="LiveId" clId="{673D0F85-5A45-40F4-A4A7-E431ED0F1515}" dt="2023-04-06T13:16:50.537" v="5477" actId="478"/>
          <ac:cxnSpMkLst>
            <pc:docMk/>
            <pc:sldMk cId="3243144461" sldId="276"/>
            <ac:cxnSpMk id="195" creationId="{60E1F587-1CDA-D02A-DA01-6389E2CB7132}"/>
          </ac:cxnSpMkLst>
        </pc:cxnChg>
        <pc:cxnChg chg="add del mod">
          <ac:chgData name="Bruna Piereck" userId="972f0d8fc00eb79e" providerId="LiveId" clId="{673D0F85-5A45-40F4-A4A7-E431ED0F1515}" dt="2023-04-06T13:16:51.622" v="5478" actId="478"/>
          <ac:cxnSpMkLst>
            <pc:docMk/>
            <pc:sldMk cId="3243144461" sldId="276"/>
            <ac:cxnSpMk id="196" creationId="{3B316C32-9267-1101-D516-5E86BD8C8832}"/>
          </ac:cxnSpMkLst>
        </pc:cxnChg>
        <pc:cxnChg chg="add del mod">
          <ac:chgData name="Bruna Piereck" userId="972f0d8fc00eb79e" providerId="LiveId" clId="{673D0F85-5A45-40F4-A4A7-E431ED0F1515}" dt="2023-04-06T13:04:06.864" v="5152" actId="21"/>
          <ac:cxnSpMkLst>
            <pc:docMk/>
            <pc:sldMk cId="3243144461" sldId="276"/>
            <ac:cxnSpMk id="197" creationId="{8CA769E0-3EF4-07AB-E207-401B8DB0DBA7}"/>
          </ac:cxnSpMkLst>
        </pc:cxnChg>
        <pc:cxnChg chg="add del mod">
          <ac:chgData name="Bruna Piereck" userId="972f0d8fc00eb79e" providerId="LiveId" clId="{673D0F85-5A45-40F4-A4A7-E431ED0F1515}" dt="2023-04-06T13:04:55.312" v="5179" actId="21"/>
          <ac:cxnSpMkLst>
            <pc:docMk/>
            <pc:sldMk cId="3243144461" sldId="276"/>
            <ac:cxnSpMk id="206" creationId="{CE43B580-7B2C-4705-507A-013525B38502}"/>
          </ac:cxnSpMkLst>
        </pc:cxnChg>
        <pc:cxnChg chg="add del mod">
          <ac:chgData name="Bruna Piereck" userId="972f0d8fc00eb79e" providerId="LiveId" clId="{673D0F85-5A45-40F4-A4A7-E431ED0F1515}" dt="2023-04-06T13:16:57.621" v="5481" actId="478"/>
          <ac:cxnSpMkLst>
            <pc:docMk/>
            <pc:sldMk cId="3243144461" sldId="276"/>
            <ac:cxnSpMk id="207" creationId="{209331E2-F7C4-718D-F729-3A4401D30A58}"/>
          </ac:cxnSpMkLst>
        </pc:cxnChg>
        <pc:cxnChg chg="add del mod">
          <ac:chgData name="Bruna Piereck" userId="972f0d8fc00eb79e" providerId="LiveId" clId="{673D0F85-5A45-40F4-A4A7-E431ED0F1515}" dt="2023-04-06T13:14:59.087" v="5409" actId="478"/>
          <ac:cxnSpMkLst>
            <pc:docMk/>
            <pc:sldMk cId="3243144461" sldId="276"/>
            <ac:cxnSpMk id="209" creationId="{B9C5F907-60D3-DAF8-230B-F77595F8526C}"/>
          </ac:cxnSpMkLst>
        </pc:cxnChg>
        <pc:cxnChg chg="add mod">
          <ac:chgData name="Bruna Piereck" userId="972f0d8fc00eb79e" providerId="LiveId" clId="{673D0F85-5A45-40F4-A4A7-E431ED0F1515}" dt="2023-04-06T13:35:02.556" v="5735" actId="164"/>
          <ac:cxnSpMkLst>
            <pc:docMk/>
            <pc:sldMk cId="3243144461" sldId="276"/>
            <ac:cxnSpMk id="274" creationId="{B30BB24E-D736-6727-3B8C-538242F45963}"/>
          </ac:cxnSpMkLst>
        </pc:cxnChg>
        <pc:cxnChg chg="del mod">
          <ac:chgData name="Bruna Piereck" userId="972f0d8fc00eb79e" providerId="LiveId" clId="{673D0F85-5A45-40F4-A4A7-E431ED0F1515}" dt="2023-04-06T13:06:48.016" v="5205" actId="478"/>
          <ac:cxnSpMkLst>
            <pc:docMk/>
            <pc:sldMk cId="3243144461" sldId="276"/>
            <ac:cxnSpMk id="295" creationId="{36849CE6-22BE-FECD-79AA-61A757813115}"/>
          </ac:cxnSpMkLst>
        </pc:cxnChg>
        <pc:cxnChg chg="del mod">
          <ac:chgData name="Bruna Piereck" userId="972f0d8fc00eb79e" providerId="LiveId" clId="{673D0F85-5A45-40F4-A4A7-E431ED0F1515}" dt="2023-04-06T13:06:50.595" v="5206" actId="478"/>
          <ac:cxnSpMkLst>
            <pc:docMk/>
            <pc:sldMk cId="3243144461" sldId="276"/>
            <ac:cxnSpMk id="314" creationId="{AB148BEC-4B8A-7A31-BBEF-D0E300B10E87}"/>
          </ac:cxnSpMkLst>
        </pc:cxnChg>
        <pc:cxnChg chg="add del mod">
          <ac:chgData name="Bruna Piereck" userId="972f0d8fc00eb79e" providerId="LiveId" clId="{673D0F85-5A45-40F4-A4A7-E431ED0F1515}" dt="2023-04-06T13:29:17.179" v="5690" actId="478"/>
          <ac:cxnSpMkLst>
            <pc:docMk/>
            <pc:sldMk cId="3243144461" sldId="276"/>
            <ac:cxnSpMk id="315" creationId="{52AD6106-878C-C0D0-7F05-EF74E02718A2}"/>
          </ac:cxnSpMkLst>
        </pc:cxnChg>
        <pc:cxnChg chg="add del mod">
          <ac:chgData name="Bruna Piereck" userId="972f0d8fc00eb79e" providerId="LiveId" clId="{673D0F85-5A45-40F4-A4A7-E431ED0F1515}" dt="2023-04-06T13:29:17.179" v="5690" actId="478"/>
          <ac:cxnSpMkLst>
            <pc:docMk/>
            <pc:sldMk cId="3243144461" sldId="276"/>
            <ac:cxnSpMk id="317" creationId="{3B9FC5EB-4D17-5931-AB4C-739A3CF442B0}"/>
          </ac:cxnSpMkLst>
        </pc:cxnChg>
        <pc:cxnChg chg="add del mod">
          <ac:chgData name="Bruna Piereck" userId="972f0d8fc00eb79e" providerId="LiveId" clId="{673D0F85-5A45-40F4-A4A7-E431ED0F1515}" dt="2023-04-06T13:29:17.179" v="5690" actId="478"/>
          <ac:cxnSpMkLst>
            <pc:docMk/>
            <pc:sldMk cId="3243144461" sldId="276"/>
            <ac:cxnSpMk id="320" creationId="{E57A334B-4074-640D-B2DE-ACAC9FB71CFD}"/>
          </ac:cxnSpMkLst>
        </pc:cxnChg>
        <pc:cxnChg chg="add del mod">
          <ac:chgData name="Bruna Piereck" userId="972f0d8fc00eb79e" providerId="LiveId" clId="{673D0F85-5A45-40F4-A4A7-E431ED0F1515}" dt="2023-04-06T13:34:31.432" v="5730" actId="478"/>
          <ac:cxnSpMkLst>
            <pc:docMk/>
            <pc:sldMk cId="3243144461" sldId="276"/>
            <ac:cxnSpMk id="321" creationId="{E7721999-F941-19DE-07F8-1BC9471AC7A9}"/>
          </ac:cxnSpMkLst>
        </pc:cxnChg>
        <pc:cxnChg chg="add mod">
          <ac:chgData name="Bruna Piereck" userId="972f0d8fc00eb79e" providerId="LiveId" clId="{673D0F85-5A45-40F4-A4A7-E431ED0F1515}" dt="2023-04-06T13:35:02.556" v="5735" actId="164"/>
          <ac:cxnSpMkLst>
            <pc:docMk/>
            <pc:sldMk cId="3243144461" sldId="276"/>
            <ac:cxnSpMk id="322" creationId="{DC53AC52-1BE7-EFFD-FAC9-D3DA642149CA}"/>
          </ac:cxnSpMkLst>
        </pc:cxnChg>
        <pc:cxnChg chg="add del mod">
          <ac:chgData name="Bruna Piereck" userId="972f0d8fc00eb79e" providerId="LiveId" clId="{673D0F85-5A45-40F4-A4A7-E431ED0F1515}" dt="2023-04-06T13:34:33.865" v="5733" actId="478"/>
          <ac:cxnSpMkLst>
            <pc:docMk/>
            <pc:sldMk cId="3243144461" sldId="276"/>
            <ac:cxnSpMk id="323" creationId="{65A67768-A9A8-320A-01F5-30E2F6E40285}"/>
          </ac:cxnSpMkLst>
        </pc:cxnChg>
        <pc:cxnChg chg="add del mod">
          <ac:chgData name="Bruna Piereck" userId="972f0d8fc00eb79e" providerId="LiveId" clId="{673D0F85-5A45-40F4-A4A7-E431ED0F1515}" dt="2023-04-05T11:56:05.463" v="2747" actId="478"/>
          <ac:cxnSpMkLst>
            <pc:docMk/>
            <pc:sldMk cId="3243144461" sldId="276"/>
            <ac:cxnSpMk id="323" creationId="{884FAFF3-0F52-D83F-0939-1466A3434C3A}"/>
          </ac:cxnSpMkLst>
        </pc:cxnChg>
        <pc:cxnChg chg="add del mod">
          <ac:chgData name="Bruna Piereck" userId="972f0d8fc00eb79e" providerId="LiveId" clId="{673D0F85-5A45-40F4-A4A7-E431ED0F1515}" dt="2023-04-06T13:34:32.236" v="5731" actId="478"/>
          <ac:cxnSpMkLst>
            <pc:docMk/>
            <pc:sldMk cId="3243144461" sldId="276"/>
            <ac:cxnSpMk id="324" creationId="{495E0618-9FB4-D420-E2C3-00FC472CF03C}"/>
          </ac:cxnSpMkLst>
        </pc:cxnChg>
        <pc:cxnChg chg="add del mod">
          <ac:chgData name="Bruna Piereck" userId="972f0d8fc00eb79e" providerId="LiveId" clId="{673D0F85-5A45-40F4-A4A7-E431ED0F1515}" dt="2023-04-06T13:29:17.179" v="5690" actId="478"/>
          <ac:cxnSpMkLst>
            <pc:docMk/>
            <pc:sldMk cId="3243144461" sldId="276"/>
            <ac:cxnSpMk id="329" creationId="{B90EB14E-5344-C7BD-0144-1F51A36D9B2B}"/>
          </ac:cxnSpMkLst>
        </pc:cxnChg>
        <pc:cxnChg chg="add del mod">
          <ac:chgData name="Bruna Piereck" userId="972f0d8fc00eb79e" providerId="LiveId" clId="{673D0F85-5A45-40F4-A4A7-E431ED0F1515}" dt="2023-04-06T13:29:17.179" v="5690" actId="478"/>
          <ac:cxnSpMkLst>
            <pc:docMk/>
            <pc:sldMk cId="3243144461" sldId="276"/>
            <ac:cxnSpMk id="333" creationId="{B89D70B3-A470-0B8C-8403-9E85A6A11AED}"/>
          </ac:cxnSpMkLst>
        </pc:cxnChg>
        <pc:cxnChg chg="add del mod">
          <ac:chgData name="Bruna Piereck" userId="972f0d8fc00eb79e" providerId="LiveId" clId="{673D0F85-5A45-40F4-A4A7-E431ED0F1515}" dt="2023-04-06T13:29:17.179" v="5690" actId="478"/>
          <ac:cxnSpMkLst>
            <pc:docMk/>
            <pc:sldMk cId="3243144461" sldId="276"/>
            <ac:cxnSpMk id="335" creationId="{F758D308-5EBD-C530-3DEF-59B208689E7F}"/>
          </ac:cxnSpMkLst>
        </pc:cxnChg>
        <pc:cxnChg chg="add mod">
          <ac:chgData name="Bruna Piereck" userId="972f0d8fc00eb79e" providerId="LiveId" clId="{673D0F85-5A45-40F4-A4A7-E431ED0F1515}" dt="2023-04-06T13:35:02.556" v="5735" actId="164"/>
          <ac:cxnSpMkLst>
            <pc:docMk/>
            <pc:sldMk cId="3243144461" sldId="276"/>
            <ac:cxnSpMk id="350" creationId="{74F555E6-1BF4-64B7-C731-5CF5C5D5243C}"/>
          </ac:cxnSpMkLst>
        </pc:cxnChg>
        <pc:cxnChg chg="add del mod">
          <ac:chgData name="Bruna Piereck" userId="972f0d8fc00eb79e" providerId="LiveId" clId="{673D0F85-5A45-40F4-A4A7-E431ED0F1515}" dt="2023-04-06T13:18:01.782" v="5501" actId="478"/>
          <ac:cxnSpMkLst>
            <pc:docMk/>
            <pc:sldMk cId="3243144461" sldId="276"/>
            <ac:cxnSpMk id="358" creationId="{1D9CC89A-40B4-63DF-3AB9-C505F46078EF}"/>
          </ac:cxnSpMkLst>
        </pc:cxnChg>
      </pc:sldChg>
      <pc:sldChg chg="addSp delSp modSp new mod">
        <pc:chgData name="Bruna Piereck" userId="972f0d8fc00eb79e" providerId="LiveId" clId="{673D0F85-5A45-40F4-A4A7-E431ED0F1515}" dt="2023-04-05T12:59:38.333" v="3401" actId="1076"/>
        <pc:sldMkLst>
          <pc:docMk/>
          <pc:sldMk cId="1117941841" sldId="277"/>
        </pc:sldMkLst>
        <pc:spChg chg="add del mod">
          <ac:chgData name="Bruna Piereck" userId="972f0d8fc00eb79e" providerId="LiveId" clId="{673D0F85-5A45-40F4-A4A7-E431ED0F1515}" dt="2023-04-05T12:40:20.449" v="3070" actId="21"/>
          <ac:spMkLst>
            <pc:docMk/>
            <pc:sldMk cId="1117941841" sldId="277"/>
            <ac:spMk id="4" creationId="{DCD4EA8F-FDFE-704E-E46B-8B949670ED43}"/>
          </ac:spMkLst>
        </pc:spChg>
        <pc:spChg chg="add del mod">
          <ac:chgData name="Bruna Piereck" userId="972f0d8fc00eb79e" providerId="LiveId" clId="{673D0F85-5A45-40F4-A4A7-E431ED0F1515}" dt="2023-04-05T12:42:16.539" v="3081" actId="21"/>
          <ac:spMkLst>
            <pc:docMk/>
            <pc:sldMk cId="1117941841" sldId="277"/>
            <ac:spMk id="7" creationId="{23719363-340C-A631-4AB9-FCE33D6A1F48}"/>
          </ac:spMkLst>
        </pc:spChg>
        <pc:spChg chg="add mod">
          <ac:chgData name="Bruna Piereck" userId="972f0d8fc00eb79e" providerId="LiveId" clId="{673D0F85-5A45-40F4-A4A7-E431ED0F1515}" dt="2023-04-05T12:59:24.719" v="3397" actId="1076"/>
          <ac:spMkLst>
            <pc:docMk/>
            <pc:sldMk cId="1117941841" sldId="277"/>
            <ac:spMk id="10" creationId="{9CAB86D0-22DF-0DCC-8ECC-94B2E71047C3}"/>
          </ac:spMkLst>
        </pc:spChg>
        <pc:spChg chg="add del mod">
          <ac:chgData name="Bruna Piereck" userId="972f0d8fc00eb79e" providerId="LiveId" clId="{673D0F85-5A45-40F4-A4A7-E431ED0F1515}" dt="2023-04-05T12:42:21.727" v="3086" actId="478"/>
          <ac:spMkLst>
            <pc:docMk/>
            <pc:sldMk cId="1117941841" sldId="277"/>
            <ac:spMk id="11" creationId="{E4256F6C-D248-8CC4-1559-4867251BC6D2}"/>
          </ac:spMkLst>
        </pc:spChg>
        <pc:spChg chg="add mod">
          <ac:chgData name="Bruna Piereck" userId="972f0d8fc00eb79e" providerId="LiveId" clId="{673D0F85-5A45-40F4-A4A7-E431ED0F1515}" dt="2023-04-05T12:59:24.719" v="3397" actId="1076"/>
          <ac:spMkLst>
            <pc:docMk/>
            <pc:sldMk cId="1117941841" sldId="277"/>
            <ac:spMk id="12" creationId="{5642E8D2-E173-66F7-3B9E-5C450D4BA425}"/>
          </ac:spMkLst>
        </pc:spChg>
        <pc:spChg chg="add mod ord">
          <ac:chgData name="Bruna Piereck" userId="972f0d8fc00eb79e" providerId="LiveId" clId="{673D0F85-5A45-40F4-A4A7-E431ED0F1515}" dt="2023-04-05T12:59:24.719" v="3397" actId="1076"/>
          <ac:spMkLst>
            <pc:docMk/>
            <pc:sldMk cId="1117941841" sldId="277"/>
            <ac:spMk id="16" creationId="{2CEF3BB7-4A50-9E98-2D1A-982AA15C7198}"/>
          </ac:spMkLst>
        </pc:spChg>
        <pc:spChg chg="add mod">
          <ac:chgData name="Bruna Piereck" userId="972f0d8fc00eb79e" providerId="LiveId" clId="{673D0F85-5A45-40F4-A4A7-E431ED0F1515}" dt="2023-04-05T12:59:24.719" v="3397" actId="1076"/>
          <ac:spMkLst>
            <pc:docMk/>
            <pc:sldMk cId="1117941841" sldId="277"/>
            <ac:spMk id="17" creationId="{44B47E05-D3B4-AF9F-1CC6-E773987CDBC1}"/>
          </ac:spMkLst>
        </pc:spChg>
        <pc:spChg chg="add del mod">
          <ac:chgData name="Bruna Piereck" userId="972f0d8fc00eb79e" providerId="LiveId" clId="{673D0F85-5A45-40F4-A4A7-E431ED0F1515}" dt="2023-04-05T12:56:22.536" v="3316" actId="478"/>
          <ac:spMkLst>
            <pc:docMk/>
            <pc:sldMk cId="1117941841" sldId="277"/>
            <ac:spMk id="18" creationId="{F70E17B6-1016-696C-519B-A142052773AC}"/>
          </ac:spMkLst>
        </pc:spChg>
        <pc:spChg chg="add del mod">
          <ac:chgData name="Bruna Piereck" userId="972f0d8fc00eb79e" providerId="LiveId" clId="{673D0F85-5A45-40F4-A4A7-E431ED0F1515}" dt="2023-04-05T12:56:14.762" v="3315" actId="478"/>
          <ac:spMkLst>
            <pc:docMk/>
            <pc:sldMk cId="1117941841" sldId="277"/>
            <ac:spMk id="19" creationId="{F8E712F3-BFF1-8211-1B64-B71B6A5A0E3A}"/>
          </ac:spMkLst>
        </pc:spChg>
        <pc:spChg chg="add mod ord">
          <ac:chgData name="Bruna Piereck" userId="972f0d8fc00eb79e" providerId="LiveId" clId="{673D0F85-5A45-40F4-A4A7-E431ED0F1515}" dt="2023-04-05T12:59:24.719" v="3397" actId="1076"/>
          <ac:spMkLst>
            <pc:docMk/>
            <pc:sldMk cId="1117941841" sldId="277"/>
            <ac:spMk id="21" creationId="{17EF37D5-0967-0C38-990F-204BB9A94224}"/>
          </ac:spMkLst>
        </pc:spChg>
        <pc:spChg chg="add del mod">
          <ac:chgData name="Bruna Piereck" userId="972f0d8fc00eb79e" providerId="LiveId" clId="{673D0F85-5A45-40F4-A4A7-E431ED0F1515}" dt="2023-04-05T12:58:54.222" v="3388" actId="21"/>
          <ac:spMkLst>
            <pc:docMk/>
            <pc:sldMk cId="1117941841" sldId="277"/>
            <ac:spMk id="22" creationId="{FDA2318E-C6D8-9ADE-E6A7-05B325E7FFE4}"/>
          </ac:spMkLst>
        </pc:spChg>
        <pc:spChg chg="add mod">
          <ac:chgData name="Bruna Piereck" userId="972f0d8fc00eb79e" providerId="LiveId" clId="{673D0F85-5A45-40F4-A4A7-E431ED0F1515}" dt="2023-04-05T12:59:24.719" v="3397" actId="1076"/>
          <ac:spMkLst>
            <pc:docMk/>
            <pc:sldMk cId="1117941841" sldId="277"/>
            <ac:spMk id="23" creationId="{6D036313-5D0A-EBB6-F04B-CFD5AFF3C74A}"/>
          </ac:spMkLst>
        </pc:spChg>
        <pc:spChg chg="add mod">
          <ac:chgData name="Bruna Piereck" userId="972f0d8fc00eb79e" providerId="LiveId" clId="{673D0F85-5A45-40F4-A4A7-E431ED0F1515}" dt="2023-04-05T12:59:24.719" v="3397" actId="1076"/>
          <ac:spMkLst>
            <pc:docMk/>
            <pc:sldMk cId="1117941841" sldId="277"/>
            <ac:spMk id="25" creationId="{31AA60C1-81AF-F1B1-A734-731D9BF993A3}"/>
          </ac:spMkLst>
        </pc:spChg>
        <pc:spChg chg="add mod">
          <ac:chgData name="Bruna Piereck" userId="972f0d8fc00eb79e" providerId="LiveId" clId="{673D0F85-5A45-40F4-A4A7-E431ED0F1515}" dt="2023-04-05T12:59:24.719" v="3397" actId="1076"/>
          <ac:spMkLst>
            <pc:docMk/>
            <pc:sldMk cId="1117941841" sldId="277"/>
            <ac:spMk id="26" creationId="{A3183F54-EABF-37E1-4E7A-250A66D2F862}"/>
          </ac:spMkLst>
        </pc:spChg>
        <pc:spChg chg="add mod">
          <ac:chgData name="Bruna Piereck" userId="972f0d8fc00eb79e" providerId="LiveId" clId="{673D0F85-5A45-40F4-A4A7-E431ED0F1515}" dt="2023-04-05T12:59:24.719" v="3397" actId="1076"/>
          <ac:spMkLst>
            <pc:docMk/>
            <pc:sldMk cId="1117941841" sldId="277"/>
            <ac:spMk id="27" creationId="{500E369C-6A5C-3604-0AC6-2FF77D1F489F}"/>
          </ac:spMkLst>
        </pc:spChg>
        <pc:picChg chg="add del mod">
          <ac:chgData name="Bruna Piereck" userId="972f0d8fc00eb79e" providerId="LiveId" clId="{673D0F85-5A45-40F4-A4A7-E431ED0F1515}" dt="2023-04-05T12:40:11.970" v="3066" actId="478"/>
          <ac:picMkLst>
            <pc:docMk/>
            <pc:sldMk cId="1117941841" sldId="277"/>
            <ac:picMk id="3" creationId="{8BED32DD-A887-E93B-9CBC-6C3A7C3AF762}"/>
          </ac:picMkLst>
        </pc:picChg>
        <pc:picChg chg="add del mod">
          <ac:chgData name="Bruna Piereck" userId="972f0d8fc00eb79e" providerId="LiveId" clId="{673D0F85-5A45-40F4-A4A7-E431ED0F1515}" dt="2023-04-05T12:42:07.951" v="3075" actId="478"/>
          <ac:picMkLst>
            <pc:docMk/>
            <pc:sldMk cId="1117941841" sldId="277"/>
            <ac:picMk id="6" creationId="{F3F35D21-C354-2EF3-D51E-FAB6456548D7}"/>
          </ac:picMkLst>
        </pc:picChg>
        <pc:picChg chg="add mod modCrop">
          <ac:chgData name="Bruna Piereck" userId="972f0d8fc00eb79e" providerId="LiveId" clId="{673D0F85-5A45-40F4-A4A7-E431ED0F1515}" dt="2023-04-05T12:59:24.719" v="3397" actId="1076"/>
          <ac:picMkLst>
            <pc:docMk/>
            <pc:sldMk cId="1117941841" sldId="277"/>
            <ac:picMk id="9" creationId="{39BF6727-F045-2A96-D345-599F07127457}"/>
          </ac:picMkLst>
        </pc:picChg>
        <pc:picChg chg="add mod">
          <ac:chgData name="Bruna Piereck" userId="972f0d8fc00eb79e" providerId="LiveId" clId="{673D0F85-5A45-40F4-A4A7-E431ED0F1515}" dt="2023-04-05T12:59:24.719" v="3397" actId="1076"/>
          <ac:picMkLst>
            <pc:docMk/>
            <pc:sldMk cId="1117941841" sldId="277"/>
            <ac:picMk id="13" creationId="{D042F80C-76F7-5DFD-84AD-CB024ED6508D}"/>
          </ac:picMkLst>
        </pc:picChg>
        <pc:picChg chg="add mod">
          <ac:chgData name="Bruna Piereck" userId="972f0d8fc00eb79e" providerId="LiveId" clId="{673D0F85-5A45-40F4-A4A7-E431ED0F1515}" dt="2023-04-05T12:59:24.719" v="3397" actId="1076"/>
          <ac:picMkLst>
            <pc:docMk/>
            <pc:sldMk cId="1117941841" sldId="277"/>
            <ac:picMk id="14" creationId="{032F0223-35F5-63A1-F7BF-D8682201B70B}"/>
          </ac:picMkLst>
        </pc:picChg>
        <pc:picChg chg="add del mod">
          <ac:chgData name="Bruna Piereck" userId="972f0d8fc00eb79e" providerId="LiveId" clId="{673D0F85-5A45-40F4-A4A7-E431ED0F1515}" dt="2023-04-05T12:46:37.453" v="3150" actId="478"/>
          <ac:picMkLst>
            <pc:docMk/>
            <pc:sldMk cId="1117941841" sldId="277"/>
            <ac:picMk id="15" creationId="{77992431-2FAC-EFE2-B793-71F7FF766206}"/>
          </ac:picMkLst>
        </pc:picChg>
        <pc:picChg chg="add del mod">
          <ac:chgData name="Bruna Piereck" userId="972f0d8fc00eb79e" providerId="LiveId" clId="{673D0F85-5A45-40F4-A4A7-E431ED0F1515}" dt="2023-04-05T12:59:02.069" v="3392" actId="21"/>
          <ac:picMkLst>
            <pc:docMk/>
            <pc:sldMk cId="1117941841" sldId="277"/>
            <ac:picMk id="20" creationId="{8CA87F9B-E304-8F63-C280-C891C6995323}"/>
          </ac:picMkLst>
        </pc:picChg>
        <pc:picChg chg="add mod">
          <ac:chgData name="Bruna Piereck" userId="972f0d8fc00eb79e" providerId="LiveId" clId="{673D0F85-5A45-40F4-A4A7-E431ED0F1515}" dt="2023-04-05T12:56:07.688" v="3312" actId="571"/>
          <ac:picMkLst>
            <pc:docMk/>
            <pc:sldMk cId="1117941841" sldId="277"/>
            <ac:picMk id="24" creationId="{1408FFEA-581A-3D2D-5C61-28F4E86D8CFB}"/>
          </ac:picMkLst>
        </pc:picChg>
        <pc:picChg chg="add mod">
          <ac:chgData name="Bruna Piereck" userId="972f0d8fc00eb79e" providerId="LiveId" clId="{673D0F85-5A45-40F4-A4A7-E431ED0F1515}" dt="2023-04-05T12:59:24.719" v="3397" actId="1076"/>
          <ac:picMkLst>
            <pc:docMk/>
            <pc:sldMk cId="1117941841" sldId="277"/>
            <ac:picMk id="28" creationId="{B701E0A8-08B5-9363-E92C-2632244CC21F}"/>
          </ac:picMkLst>
        </pc:picChg>
        <pc:picChg chg="add mod">
          <ac:chgData name="Bruna Piereck" userId="972f0d8fc00eb79e" providerId="LiveId" clId="{673D0F85-5A45-40F4-A4A7-E431ED0F1515}" dt="2023-04-05T12:59:38.333" v="3401" actId="1076"/>
          <ac:picMkLst>
            <pc:docMk/>
            <pc:sldMk cId="1117941841" sldId="277"/>
            <ac:picMk id="29" creationId="{951303A5-C0B8-4A40-4B6C-301B8C60992D}"/>
          </ac:picMkLst>
        </pc:picChg>
      </pc:sldChg>
      <pc:sldChg chg="addSp delSp modSp new mod">
        <pc:chgData name="Bruna Piereck" userId="972f0d8fc00eb79e" providerId="LiveId" clId="{673D0F85-5A45-40F4-A4A7-E431ED0F1515}" dt="2023-04-05T13:16:55.518" v="3447" actId="14100"/>
        <pc:sldMkLst>
          <pc:docMk/>
          <pc:sldMk cId="939739509" sldId="278"/>
        </pc:sldMkLst>
        <pc:spChg chg="add mod">
          <ac:chgData name="Bruna Piereck" userId="972f0d8fc00eb79e" providerId="LiveId" clId="{673D0F85-5A45-40F4-A4A7-E431ED0F1515}" dt="2023-04-05T13:16:55.518" v="3447" actId="14100"/>
          <ac:spMkLst>
            <pc:docMk/>
            <pc:sldMk cId="939739509" sldId="278"/>
            <ac:spMk id="4" creationId="{59017DA1-3043-8A03-0259-A25C05C409BF}"/>
          </ac:spMkLst>
        </pc:spChg>
        <pc:spChg chg="add mod">
          <ac:chgData name="Bruna Piereck" userId="972f0d8fc00eb79e" providerId="LiveId" clId="{673D0F85-5A45-40F4-A4A7-E431ED0F1515}" dt="2023-04-05T13:15:25.333" v="3420" actId="1035"/>
          <ac:spMkLst>
            <pc:docMk/>
            <pc:sldMk cId="939739509" sldId="278"/>
            <ac:spMk id="5" creationId="{D9387387-7567-CBFB-054B-4E77BADFAC37}"/>
          </ac:spMkLst>
        </pc:spChg>
        <pc:spChg chg="add del mod">
          <ac:chgData name="Bruna Piereck" userId="972f0d8fc00eb79e" providerId="LiveId" clId="{673D0F85-5A45-40F4-A4A7-E431ED0F1515}" dt="2023-04-05T13:15:41.988" v="3426" actId="478"/>
          <ac:spMkLst>
            <pc:docMk/>
            <pc:sldMk cId="939739509" sldId="278"/>
            <ac:spMk id="7" creationId="{4A7CC2BA-4F98-8F51-B335-10E4C6D1E591}"/>
          </ac:spMkLst>
        </pc:spChg>
        <pc:spChg chg="add del mod">
          <ac:chgData name="Bruna Piereck" userId="972f0d8fc00eb79e" providerId="LiveId" clId="{673D0F85-5A45-40F4-A4A7-E431ED0F1515}" dt="2023-04-05T13:14:57.994" v="3408" actId="478"/>
          <ac:spMkLst>
            <pc:docMk/>
            <pc:sldMk cId="939739509" sldId="278"/>
            <ac:spMk id="8" creationId="{6E952A8B-C340-7A0D-0476-65DA0B7FB405}"/>
          </ac:spMkLst>
        </pc:spChg>
        <pc:spChg chg="add del mod">
          <ac:chgData name="Bruna Piereck" userId="972f0d8fc00eb79e" providerId="LiveId" clId="{673D0F85-5A45-40F4-A4A7-E431ED0F1515}" dt="2023-04-05T13:15:55.099" v="3438" actId="14100"/>
          <ac:spMkLst>
            <pc:docMk/>
            <pc:sldMk cId="939739509" sldId="278"/>
            <ac:spMk id="9" creationId="{720ECCE9-B683-1A04-8786-4EE9FD6B829B}"/>
          </ac:spMkLst>
        </pc:spChg>
        <pc:picChg chg="add mod modCrop">
          <ac:chgData name="Bruna Piereck" userId="972f0d8fc00eb79e" providerId="LiveId" clId="{673D0F85-5A45-40F4-A4A7-E431ED0F1515}" dt="2023-04-05T13:16:38.127" v="3442" actId="1582"/>
          <ac:picMkLst>
            <pc:docMk/>
            <pc:sldMk cId="939739509" sldId="278"/>
            <ac:picMk id="3" creationId="{BC943ED1-1F32-491F-B190-C85BA73C740C}"/>
          </ac:picMkLst>
        </pc:picChg>
        <pc:picChg chg="add mod">
          <ac:chgData name="Bruna Piereck" userId="972f0d8fc00eb79e" providerId="LiveId" clId="{673D0F85-5A45-40F4-A4A7-E431ED0F1515}" dt="2023-04-05T13:15:25.333" v="3420" actId="1035"/>
          <ac:picMkLst>
            <pc:docMk/>
            <pc:sldMk cId="939739509" sldId="278"/>
            <ac:picMk id="6" creationId="{B2D39A05-3EC1-B0C3-32F3-46C30F0D7FFC}"/>
          </ac:picMkLst>
        </pc:picChg>
        <pc:picChg chg="add mod">
          <ac:chgData name="Bruna Piereck" userId="972f0d8fc00eb79e" providerId="LiveId" clId="{673D0F85-5A45-40F4-A4A7-E431ED0F1515}" dt="2023-04-05T13:15:37.272" v="3423" actId="1076"/>
          <ac:picMkLst>
            <pc:docMk/>
            <pc:sldMk cId="939739509" sldId="278"/>
            <ac:picMk id="10" creationId="{5C7C1EEC-CCE6-804D-EB5C-926ACBC8A3C3}"/>
          </ac:picMkLst>
        </pc:picChg>
      </pc:sldChg>
      <pc:sldChg chg="addSp delSp modSp new del mod">
        <pc:chgData name="Bruna Piereck" userId="972f0d8fc00eb79e" providerId="LiveId" clId="{673D0F85-5A45-40F4-A4A7-E431ED0F1515}" dt="2023-04-05T13:14:05.736" v="3402" actId="47"/>
        <pc:sldMkLst>
          <pc:docMk/>
          <pc:sldMk cId="1717164669" sldId="278"/>
        </pc:sldMkLst>
        <pc:spChg chg="add mod">
          <ac:chgData name="Bruna Piereck" userId="972f0d8fc00eb79e" providerId="LiveId" clId="{673D0F85-5A45-40F4-A4A7-E431ED0F1515}" dt="2023-04-05T12:53:39.565" v="3241" actId="1076"/>
          <ac:spMkLst>
            <pc:docMk/>
            <pc:sldMk cId="1717164669" sldId="278"/>
            <ac:spMk id="5" creationId="{25979822-F93E-B82D-5593-3B437D8B5E5B}"/>
          </ac:spMkLst>
        </pc:spChg>
        <pc:spChg chg="add mod">
          <ac:chgData name="Bruna Piereck" userId="972f0d8fc00eb79e" providerId="LiveId" clId="{673D0F85-5A45-40F4-A4A7-E431ED0F1515}" dt="2023-04-05T12:53:39.565" v="3241" actId="1076"/>
          <ac:spMkLst>
            <pc:docMk/>
            <pc:sldMk cId="1717164669" sldId="278"/>
            <ac:spMk id="6" creationId="{E83503F1-0057-4E01-A3FE-011EFDE732AB}"/>
          </ac:spMkLst>
        </pc:spChg>
        <pc:spChg chg="add mod">
          <ac:chgData name="Bruna Piereck" userId="972f0d8fc00eb79e" providerId="LiveId" clId="{673D0F85-5A45-40F4-A4A7-E431ED0F1515}" dt="2023-04-05T12:53:39.565" v="3241" actId="1076"/>
          <ac:spMkLst>
            <pc:docMk/>
            <pc:sldMk cId="1717164669" sldId="278"/>
            <ac:spMk id="9" creationId="{9FCBD6E2-5FDF-92E2-603B-42FFC7E2D4B4}"/>
          </ac:spMkLst>
        </pc:spChg>
        <pc:spChg chg="add mod">
          <ac:chgData name="Bruna Piereck" userId="972f0d8fc00eb79e" providerId="LiveId" clId="{673D0F85-5A45-40F4-A4A7-E431ED0F1515}" dt="2023-04-05T12:53:39.565" v="3241" actId="1076"/>
          <ac:spMkLst>
            <pc:docMk/>
            <pc:sldMk cId="1717164669" sldId="278"/>
            <ac:spMk id="10" creationId="{3D481C19-D4C9-8046-253B-C058B9C68CCA}"/>
          </ac:spMkLst>
        </pc:spChg>
        <pc:spChg chg="add mod">
          <ac:chgData name="Bruna Piereck" userId="972f0d8fc00eb79e" providerId="LiveId" clId="{673D0F85-5A45-40F4-A4A7-E431ED0F1515}" dt="2023-04-05T12:53:39.565" v="3241" actId="1076"/>
          <ac:spMkLst>
            <pc:docMk/>
            <pc:sldMk cId="1717164669" sldId="278"/>
            <ac:spMk id="11" creationId="{84E00069-C362-1B23-0343-BCF55F4C7B13}"/>
          </ac:spMkLst>
        </pc:spChg>
        <pc:spChg chg="add mod">
          <ac:chgData name="Bruna Piereck" userId="972f0d8fc00eb79e" providerId="LiveId" clId="{673D0F85-5A45-40F4-A4A7-E431ED0F1515}" dt="2023-04-05T12:53:39.565" v="3241" actId="1076"/>
          <ac:spMkLst>
            <pc:docMk/>
            <pc:sldMk cId="1717164669" sldId="278"/>
            <ac:spMk id="12" creationId="{B95C9113-BECB-BFB8-DF7E-38DFEC4A1075}"/>
          </ac:spMkLst>
        </pc:spChg>
        <pc:spChg chg="add mod">
          <ac:chgData name="Bruna Piereck" userId="972f0d8fc00eb79e" providerId="LiveId" clId="{673D0F85-5A45-40F4-A4A7-E431ED0F1515}" dt="2023-04-05T12:53:39.565" v="3241" actId="1076"/>
          <ac:spMkLst>
            <pc:docMk/>
            <pc:sldMk cId="1717164669" sldId="278"/>
            <ac:spMk id="14" creationId="{4CCD1880-19AA-360D-4887-F83092D65D8D}"/>
          </ac:spMkLst>
        </pc:spChg>
        <pc:picChg chg="add del mod">
          <ac:chgData name="Bruna Piereck" userId="972f0d8fc00eb79e" providerId="LiveId" clId="{673D0F85-5A45-40F4-A4A7-E431ED0F1515}" dt="2023-04-05T12:52:35.143" v="3230" actId="21"/>
          <ac:picMkLst>
            <pc:docMk/>
            <pc:sldMk cId="1717164669" sldId="278"/>
            <ac:picMk id="3" creationId="{39F7505F-C271-5ED5-E50D-1B5ABFDAA2AF}"/>
          </ac:picMkLst>
        </pc:picChg>
        <pc:picChg chg="add mod">
          <ac:chgData name="Bruna Piereck" userId="972f0d8fc00eb79e" providerId="LiveId" clId="{673D0F85-5A45-40F4-A4A7-E431ED0F1515}" dt="2023-04-05T12:53:39.565" v="3241" actId="1076"/>
          <ac:picMkLst>
            <pc:docMk/>
            <pc:sldMk cId="1717164669" sldId="278"/>
            <ac:picMk id="4" creationId="{C154A368-595E-569F-D6CB-12004BDFDCE9}"/>
          </ac:picMkLst>
        </pc:picChg>
        <pc:picChg chg="add mod">
          <ac:chgData name="Bruna Piereck" userId="972f0d8fc00eb79e" providerId="LiveId" clId="{673D0F85-5A45-40F4-A4A7-E431ED0F1515}" dt="2023-04-05T12:53:39.565" v="3241" actId="1076"/>
          <ac:picMkLst>
            <pc:docMk/>
            <pc:sldMk cId="1717164669" sldId="278"/>
            <ac:picMk id="7" creationId="{F577E5A6-DA48-E459-26D0-BED417C57440}"/>
          </ac:picMkLst>
        </pc:picChg>
        <pc:picChg chg="add mod">
          <ac:chgData name="Bruna Piereck" userId="972f0d8fc00eb79e" providerId="LiveId" clId="{673D0F85-5A45-40F4-A4A7-E431ED0F1515}" dt="2023-04-05T12:53:39.565" v="3241" actId="1076"/>
          <ac:picMkLst>
            <pc:docMk/>
            <pc:sldMk cId="1717164669" sldId="278"/>
            <ac:picMk id="8" creationId="{FE8434B7-1F5D-565E-120F-3E1C8F2FFB5D}"/>
          </ac:picMkLst>
        </pc:picChg>
        <pc:picChg chg="add mod">
          <ac:chgData name="Bruna Piereck" userId="972f0d8fc00eb79e" providerId="LiveId" clId="{673D0F85-5A45-40F4-A4A7-E431ED0F1515}" dt="2023-04-05T12:53:39.565" v="3241" actId="1076"/>
          <ac:picMkLst>
            <pc:docMk/>
            <pc:sldMk cId="1717164669" sldId="278"/>
            <ac:picMk id="13" creationId="{E9D0E483-942B-9129-CE8E-13C306D373C8}"/>
          </ac:picMkLst>
        </pc:picChg>
        <pc:picChg chg="add del mod">
          <ac:chgData name="Bruna Piereck" userId="972f0d8fc00eb79e" providerId="LiveId" clId="{673D0F85-5A45-40F4-A4A7-E431ED0F1515}" dt="2023-04-05T12:59:27.243" v="3398" actId="21"/>
          <ac:picMkLst>
            <pc:docMk/>
            <pc:sldMk cId="1717164669" sldId="278"/>
            <ac:picMk id="15" creationId="{2973B12A-D091-EABF-BE1E-B8B9AB3334AD}"/>
          </ac:picMkLst>
        </pc:picChg>
      </pc:sldChg>
      <pc:sldChg chg="addSp delSp modSp new mod">
        <pc:chgData name="Bruna Piereck" userId="972f0d8fc00eb79e" providerId="LiveId" clId="{673D0F85-5A45-40F4-A4A7-E431ED0F1515}" dt="2023-04-05T14:08:32.546" v="3688" actId="1037"/>
        <pc:sldMkLst>
          <pc:docMk/>
          <pc:sldMk cId="2944524775" sldId="279"/>
        </pc:sldMkLst>
        <pc:spChg chg="add del mod">
          <ac:chgData name="Bruna Piereck" userId="972f0d8fc00eb79e" providerId="LiveId" clId="{673D0F85-5A45-40F4-A4A7-E431ED0F1515}" dt="2023-04-05T14:01:33.220" v="3538" actId="21"/>
          <ac:spMkLst>
            <pc:docMk/>
            <pc:sldMk cId="2944524775" sldId="279"/>
            <ac:spMk id="17" creationId="{BF1FE163-64EA-8DE3-9B7F-C8F356BCFEBE}"/>
          </ac:spMkLst>
        </pc:spChg>
        <pc:spChg chg="add mod">
          <ac:chgData name="Bruna Piereck" userId="972f0d8fc00eb79e" providerId="LiveId" clId="{673D0F85-5A45-40F4-A4A7-E431ED0F1515}" dt="2023-04-05T14:08:23.438" v="3682" actId="1076"/>
          <ac:spMkLst>
            <pc:docMk/>
            <pc:sldMk cId="2944524775" sldId="279"/>
            <ac:spMk id="19" creationId="{90E69BA7-A8AD-8D73-B965-FF3C08542B88}"/>
          </ac:spMkLst>
        </pc:spChg>
        <pc:spChg chg="add mod">
          <ac:chgData name="Bruna Piereck" userId="972f0d8fc00eb79e" providerId="LiveId" clId="{673D0F85-5A45-40F4-A4A7-E431ED0F1515}" dt="2023-04-05T14:08:32.546" v="3688" actId="1037"/>
          <ac:spMkLst>
            <pc:docMk/>
            <pc:sldMk cId="2944524775" sldId="279"/>
            <ac:spMk id="22" creationId="{1C6ABD05-2D48-89EA-461B-2E2F7C1B58CF}"/>
          </ac:spMkLst>
        </pc:spChg>
        <pc:spChg chg="add del mod ord">
          <ac:chgData name="Bruna Piereck" userId="972f0d8fc00eb79e" providerId="LiveId" clId="{673D0F85-5A45-40F4-A4A7-E431ED0F1515}" dt="2023-04-05T14:04:11.856" v="3603" actId="21"/>
          <ac:spMkLst>
            <pc:docMk/>
            <pc:sldMk cId="2944524775" sldId="279"/>
            <ac:spMk id="26" creationId="{11C350FD-8F75-E276-5D76-03B1DE52B0BB}"/>
          </ac:spMkLst>
        </pc:spChg>
        <pc:picChg chg="add mod">
          <ac:chgData name="Bruna Piereck" userId="972f0d8fc00eb79e" providerId="LiveId" clId="{673D0F85-5A45-40F4-A4A7-E431ED0F1515}" dt="2023-04-05T13:57:36.090" v="3466" actId="1076"/>
          <ac:picMkLst>
            <pc:docMk/>
            <pc:sldMk cId="2944524775" sldId="279"/>
            <ac:picMk id="3" creationId="{03A7D091-71A0-127B-3B18-712883544059}"/>
          </ac:picMkLst>
        </pc:picChg>
        <pc:picChg chg="add mod">
          <ac:chgData name="Bruna Piereck" userId="972f0d8fc00eb79e" providerId="LiveId" clId="{673D0F85-5A45-40F4-A4A7-E431ED0F1515}" dt="2023-04-05T14:05:41.617" v="3640" actId="1076"/>
          <ac:picMkLst>
            <pc:docMk/>
            <pc:sldMk cId="2944524775" sldId="279"/>
            <ac:picMk id="5" creationId="{8A7AD76E-932E-C9F1-25D8-680DBB90C757}"/>
          </ac:picMkLst>
        </pc:picChg>
        <pc:picChg chg="add mod">
          <ac:chgData name="Bruna Piereck" userId="972f0d8fc00eb79e" providerId="LiveId" clId="{673D0F85-5A45-40F4-A4A7-E431ED0F1515}" dt="2023-04-05T14:05:41.617" v="3640" actId="1076"/>
          <ac:picMkLst>
            <pc:docMk/>
            <pc:sldMk cId="2944524775" sldId="279"/>
            <ac:picMk id="7" creationId="{8A4CE00A-2622-06A6-6C4B-376F4AA90AD5}"/>
          </ac:picMkLst>
        </pc:picChg>
        <pc:picChg chg="add mod">
          <ac:chgData name="Bruna Piereck" userId="972f0d8fc00eb79e" providerId="LiveId" clId="{673D0F85-5A45-40F4-A4A7-E431ED0F1515}" dt="2023-04-05T14:05:41.617" v="3640" actId="1076"/>
          <ac:picMkLst>
            <pc:docMk/>
            <pc:sldMk cId="2944524775" sldId="279"/>
            <ac:picMk id="13" creationId="{D9B4AFAA-D6D0-6173-02E6-D9473042FF5B}"/>
          </ac:picMkLst>
        </pc:picChg>
        <pc:picChg chg="add del mod ord">
          <ac:chgData name="Bruna Piereck" userId="972f0d8fc00eb79e" providerId="LiveId" clId="{673D0F85-5A45-40F4-A4A7-E431ED0F1515}" dt="2023-04-05T14:01:33.220" v="3538" actId="21"/>
          <ac:picMkLst>
            <pc:docMk/>
            <pc:sldMk cId="2944524775" sldId="279"/>
            <ac:picMk id="15" creationId="{BE391EA7-C13D-91DC-34C3-8137BA276574}"/>
          </ac:picMkLst>
        </pc:picChg>
        <pc:picChg chg="add mod">
          <ac:chgData name="Bruna Piereck" userId="972f0d8fc00eb79e" providerId="LiveId" clId="{673D0F85-5A45-40F4-A4A7-E431ED0F1515}" dt="2023-04-05T14:08:11.984" v="3678" actId="1076"/>
          <ac:picMkLst>
            <pc:docMk/>
            <pc:sldMk cId="2944524775" sldId="279"/>
            <ac:picMk id="16" creationId="{0B409540-99DA-007B-309B-1A9D7A0F7E25}"/>
          </ac:picMkLst>
        </pc:picChg>
        <pc:picChg chg="add del mod">
          <ac:chgData name="Bruna Piereck" userId="972f0d8fc00eb79e" providerId="LiveId" clId="{673D0F85-5A45-40F4-A4A7-E431ED0F1515}" dt="2023-04-05T14:00:35.296" v="3520"/>
          <ac:picMkLst>
            <pc:docMk/>
            <pc:sldMk cId="2944524775" sldId="279"/>
            <ac:picMk id="18" creationId="{6C9778A7-F6A2-FCB3-13F7-12D0F5D767E0}"/>
          </ac:picMkLst>
        </pc:picChg>
        <pc:picChg chg="add del mod">
          <ac:chgData name="Bruna Piereck" userId="972f0d8fc00eb79e" providerId="LiveId" clId="{673D0F85-5A45-40F4-A4A7-E431ED0F1515}" dt="2023-04-05T14:01:31.367" v="3536"/>
          <ac:picMkLst>
            <pc:docMk/>
            <pc:sldMk cId="2944524775" sldId="279"/>
            <ac:picMk id="20" creationId="{0C580C7C-5DF1-2AC3-AFFB-0E7E70B5A92F}"/>
          </ac:picMkLst>
        </pc:picChg>
        <pc:picChg chg="add mod">
          <ac:chgData name="Bruna Piereck" userId="972f0d8fc00eb79e" providerId="LiveId" clId="{673D0F85-5A45-40F4-A4A7-E431ED0F1515}" dt="2023-04-05T14:08:08.218" v="3676" actId="1076"/>
          <ac:picMkLst>
            <pc:docMk/>
            <pc:sldMk cId="2944524775" sldId="279"/>
            <ac:picMk id="21" creationId="{53BBC9C0-CD51-3F99-8B14-4A8D592102CD}"/>
          </ac:picMkLst>
        </pc:picChg>
        <pc:picChg chg="add del mod">
          <ac:chgData name="Bruna Piereck" userId="972f0d8fc00eb79e" providerId="LiveId" clId="{673D0F85-5A45-40F4-A4A7-E431ED0F1515}" dt="2023-04-05T14:05:59.541" v="3669" actId="478"/>
          <ac:picMkLst>
            <pc:docMk/>
            <pc:sldMk cId="2944524775" sldId="279"/>
            <ac:picMk id="23" creationId="{7FFF0452-280B-9EB8-F723-ED789839CDCA}"/>
          </ac:picMkLst>
        </pc:picChg>
        <pc:picChg chg="add del mod">
          <ac:chgData name="Bruna Piereck" userId="972f0d8fc00eb79e" providerId="LiveId" clId="{673D0F85-5A45-40F4-A4A7-E431ED0F1515}" dt="2023-04-05T14:04:11.856" v="3603" actId="21"/>
          <ac:picMkLst>
            <pc:docMk/>
            <pc:sldMk cId="2944524775" sldId="279"/>
            <ac:picMk id="25" creationId="{E7107E3C-28CE-BFCD-D1EF-317C1F4E1B41}"/>
          </ac:picMkLst>
        </pc:picChg>
        <pc:picChg chg="add mod modCrop">
          <ac:chgData name="Bruna Piereck" userId="972f0d8fc00eb79e" providerId="LiveId" clId="{673D0F85-5A45-40F4-A4A7-E431ED0F1515}" dt="2023-04-05T14:05:27.764" v="3638" actId="1035"/>
          <ac:picMkLst>
            <pc:docMk/>
            <pc:sldMk cId="2944524775" sldId="279"/>
            <ac:picMk id="27" creationId="{47D1727E-915B-AA4F-C5A9-3BB81DF6ED1D}"/>
          </ac:picMkLst>
        </pc:picChg>
        <pc:picChg chg="add mod">
          <ac:chgData name="Bruna Piereck" userId="972f0d8fc00eb79e" providerId="LiveId" clId="{673D0F85-5A45-40F4-A4A7-E431ED0F1515}" dt="2023-04-05T14:05:19.055" v="3632" actId="1076"/>
          <ac:picMkLst>
            <pc:docMk/>
            <pc:sldMk cId="2944524775" sldId="279"/>
            <ac:picMk id="28" creationId="{48AFE578-DAA0-769B-5022-5379279A3399}"/>
          </ac:picMkLst>
        </pc:picChg>
        <pc:inkChg chg="add del mod">
          <ac:chgData name="Bruna Piereck" userId="972f0d8fc00eb79e" providerId="LiveId" clId="{673D0F85-5A45-40F4-A4A7-E431ED0F1515}" dt="2023-04-05T14:02:22.074" v="3582" actId="478"/>
          <ac:inkMkLst>
            <pc:docMk/>
            <pc:sldMk cId="2944524775" sldId="279"/>
            <ac:inkMk id="6" creationId="{8998A85C-96BD-936B-6CEE-52494E2FC7A7}"/>
          </ac:inkMkLst>
        </pc:inkChg>
        <pc:inkChg chg="add del mod">
          <ac:chgData name="Bruna Piereck" userId="972f0d8fc00eb79e" providerId="LiveId" clId="{673D0F85-5A45-40F4-A4A7-E431ED0F1515}" dt="2023-04-05T14:02:22.877" v="3583" actId="478"/>
          <ac:inkMkLst>
            <pc:docMk/>
            <pc:sldMk cId="2944524775" sldId="279"/>
            <ac:inkMk id="8" creationId="{1642C982-33E0-EEC4-4ADF-F44DA0F69587}"/>
          </ac:inkMkLst>
        </pc:inkChg>
        <pc:inkChg chg="add del mod">
          <ac:chgData name="Bruna Piereck" userId="972f0d8fc00eb79e" providerId="LiveId" clId="{673D0F85-5A45-40F4-A4A7-E431ED0F1515}" dt="2023-04-05T14:02:17.047" v="3578" actId="478"/>
          <ac:inkMkLst>
            <pc:docMk/>
            <pc:sldMk cId="2944524775" sldId="279"/>
            <ac:inkMk id="9" creationId="{1B1828D0-FCB2-1AFC-0E9A-A795B7F14C99}"/>
          </ac:inkMkLst>
        </pc:inkChg>
        <pc:inkChg chg="add del mod">
          <ac:chgData name="Bruna Piereck" userId="972f0d8fc00eb79e" providerId="LiveId" clId="{673D0F85-5A45-40F4-A4A7-E431ED0F1515}" dt="2023-04-05T14:02:18.119" v="3579" actId="478"/>
          <ac:inkMkLst>
            <pc:docMk/>
            <pc:sldMk cId="2944524775" sldId="279"/>
            <ac:inkMk id="10" creationId="{9A7728FD-0A78-50C9-F56B-4F01C1FEE45D}"/>
          </ac:inkMkLst>
        </pc:inkChg>
        <pc:inkChg chg="add del mod">
          <ac:chgData name="Bruna Piereck" userId="972f0d8fc00eb79e" providerId="LiveId" clId="{673D0F85-5A45-40F4-A4A7-E431ED0F1515}" dt="2023-04-05T14:02:23.710" v="3584" actId="478"/>
          <ac:inkMkLst>
            <pc:docMk/>
            <pc:sldMk cId="2944524775" sldId="279"/>
            <ac:inkMk id="11" creationId="{A08528BD-D35E-26B5-9E15-4BB5D90F63DA}"/>
          </ac:inkMkLst>
        </pc:inkChg>
        <pc:inkChg chg="add del mod">
          <ac:chgData name="Bruna Piereck" userId="972f0d8fc00eb79e" providerId="LiveId" clId="{673D0F85-5A45-40F4-A4A7-E431ED0F1515}" dt="2023-04-05T14:02:18.935" v="3580" actId="478"/>
          <ac:inkMkLst>
            <pc:docMk/>
            <pc:sldMk cId="2944524775" sldId="279"/>
            <ac:inkMk id="12" creationId="{39D7BB35-6895-801F-5D9E-B8A321A5D376}"/>
          </ac:inkMkLst>
        </pc:inkChg>
      </pc:sldChg>
      <pc:sldChg chg="new del">
        <pc:chgData name="Bruna Piereck" userId="972f0d8fc00eb79e" providerId="LiveId" clId="{673D0F85-5A45-40F4-A4A7-E431ED0F1515}" dt="2023-04-06T13:01:00.847" v="5107" actId="47"/>
        <pc:sldMkLst>
          <pc:docMk/>
          <pc:sldMk cId="2356447623" sldId="28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50.02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0 3 368,'0'0'6891,"14"0"-2750,41-2-4093,154 15 179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38.02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0 16 448,'0'0'12731,"22"0"-11453,321-13-779,-332 13-515,49-2-242,-1 3 0,95 13 0,-126-11-69,0-2 0,0-1-1,0-1 1,38-7-1,-32 4 261,-10 2 58,0 0 1,0 2-1,0 1 1,31 5-1,-28 0 11,-14-3-97,0-1 1,1 0-1,15 1 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06.88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148 11 176,'0'0'2799,"-13"37"-1388,8-28-1392,1 0-3,-1-1 0,0 0 0,0 0 0,-8 8 0,10-70 301,4 3-504,-23 79 665,2 28 1518,15-47-1772,2-5-191,1 0 0,-1 0 1,1 1-1,0-1 0,0 1 1,1-1-1,-1 1 0,1 0 1,-1 6-1,2-11-57,4 0-757,6 0 725,-1 1 1,1-2-1,-1 1 0,1-1 1,-1-1-1,19-4 0,-25 4 50,0 0 1,0 0-1,0 0 0,-1-1 0,1 1 0,0-1 0,-1 1 0,0-1 1,1 0-1,-1 0 0,0 0 0,0 0 0,-1 0 0,1 0 0,-1-1 1,0 1-1,1 0 0,-1-1 0,-1 1 0,2-6 0,11-45-12,-13 54 26,20 15-683,-7 23 672,-7-18 6,-5-18-149,-2-10-165,-5-49-825,3 105 1187,-2-1 352,5-45-332,0 0 1,0 0 0,-1 0 0,1-1 0,-1 1-1,0 0 1,1 0 0,-1-1 0,0 1 0,0 0-1,0-1 1,0 1 0,0-1 0,0 1 0,-1-1-1,1 1 1,0-1 0,-1 0 0,1 0-1,-1 0 1,0 0 0,-1 1 0,-87 3 1267,39 11-797,30-20-2246,20 4 1656,1 1 0,0-1 0,-1 0 0,1 0 0,-1 0 0,1 0 0,0 0 0,-1 0 0,1 0 0,-1 0 0,1 0 0,0-1 0,-1 1 0,1 0 0,0 0 0,-1 0 0,1 0 0,0 0 0,-1-1 0,1 1 0,0 0 0,-1 0 0,1-1 0,0 1 0,-1 0 0,1 0 0,0-1 0,0 1 0,-1 0 0,1-1 0,0 1 0,0 0 0,0-1 0,-1 1 1,1-1-1,0 1 0,0 0 0,0-1 0,0 1 0,0 0 0,0-1 0,0 1 0,0-1 0,0 0 0,5 0-1879,0 1 465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08.598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1 288,'0'0'2820,"5"18"-1526,25-5-1276,2 2-3840,-30-13 3224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09.64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 2257,'0'0'2519,"49"8"-1228,-46-8-1299,15 4-221,0-1 0,1-1 0,30 0 1,-49-2 244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30.113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 48,'0'0'144,"13"0"-144,-12 0-16,1 0-96,-1 0 48,0 0 64,2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31.24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1 112,'0'0'256,"28"4"-624,-23-3 368,-4-1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32.01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7 256,'0'0'1305,"44"-6"-2866,-43 6 1561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32.72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 80,'0'0'1273,"46"-1"-638,-18 1-2153,-27 0 1048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33.33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3 592,'0'0'2345,"47"-3"-1902,-23 3-2929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40.66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 0,'0'0'560,"0"20"-624,0-15-128,0 0 48,0 0-16,0 0 160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42.36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 48,'0'0'1598,"7"56"921,-14 240-2730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40.21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276 1 1569,'0'0'5077,"0"7"-4216,0 12-39,-6 179 2795,3-164-3522,-2 1 0,-1-1 0,-21 63 0,-117 279 758,134-346-725,1 0 0,1 0 0,-5 47 0,10-62-143,-5 46 199,2-18 57,-21 83 1,26-124-585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46.42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1 192,'0'0'1275,"17"-1"-2475,-15 1 933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46.96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 96,'0'0'1569,"16"1"-1281,-14-1-48,-1 1-80,1-1-144,0 1-16,1 0-64,-1 0-48,1 0-192,-1 0-288,0 0-145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47.46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 80,'0'0'688,"11"1"-672,-10 0 16,2-1-32,-2 1 0,0-1 0,2 1-144,-1-1-256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47.843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 16,'0'0'176,"10"0"-320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48.51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0 208,'0'0'1009,"22"0"-1009,-20 0 0,0 0-16,1 0-80,0 0-209,0 0-239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48.97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1 192,'0'0'1857,"16"0"-3012,-12 0 517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49.48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0 208,'0'0'1585,"24"0"-1713,-19 0-256,-2 0-225,1 0-63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49.97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1 992,'0'0'2930,"7"-1"-2818,-5 1-32,0 0-32,1 0-48,-1 0 0,1 0-32,-1 0-96,0 0-160,1 0-177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54.02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11 0 96,'0'0'2036,"2"46"290,2 250-1790,-14-180-245,7-73-55,2-35-166,0 0-1,0 1 1,1-1-1,0 0 1,0 0-1,1 1 1,0-1-1,3 13 1,-2-15-244,0 0 1,-1 1 0,0-1-1,0 0 1,-1 1-1,1 6 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57.73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21 2 144,'2'-2'2753,"0"222"1521,-2-191-4173,-2 0-1,-7 43 1,3-39-105,2 1 0,1 41 0,2-13-2536,2-37 372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41.22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134 0 304,'0'0'2660,"-10"32"-675,1 1-449,-9 47 1,-1 10 219,-33 54-926,38-109-948,11-26-117,-6 10-4839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4:04.027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16 0 224,'0'0'1929,"0"63"-1089,0-33-758,1-6 129,-1-1 0,-1 1 0,-8 40 0,7-55-164,1 0 0,1-1 0,-1 1 0,2 13-1,-3 34-3756,1-54 3267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4:04.50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4 1 112,'0'0'528,"-3"61"385,2-7-2026,1-51 689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4:06.09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4 1 400,'0'0'2831,"1"3"-2330,2 29-54,-1 1-1,-5 62 0,-1-9-851,3 24 185,0 1-3188,1-106 2578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4:08.566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11 1 48,'0'0'1857,"-1"63"-400,1 61-1527,-9-98-3147,8-25 3142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4:09.453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 80,'0'0'2289,"12"0"-2257,-11 0-16,1 0-16,1 0-64,-1 0-288,0 0-448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4:10.52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 1569,'0'0'3009,"16"0"-2865,-13 0-32,1 0-32,-2 0-48,2 0-32,-2 0 0,2 0-32,-2 0-192,1 0-336,1 0-176,-2 0-289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4:10.937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 1169,'0'0'2350,"25"0"-1412,-17 0-3680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4:11.83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 80,'0'0'1601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4:14.58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 0,'0'0'2708,"6"46"-2417,-6-41-188,0 30 806,-3-22-3594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4:15.42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1 160,'0'0'1467,"51"0"358,-37 0-3132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53.13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0 0 1153,'0'0'3260,"12"0"-231,38 1-2411,408 18 780,-42-18 346,-312 8-1741,-79-5 32,-24-4-22,1 53-1120,-18 152 1352,11-99-87,5-106-193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4:24.44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33 29 224,'0'0'2655,"-7"-16"-1436,0 19-1274,6-2-9,1-1-1,-1 1 1,0-1 0,1 1-1,-1-1 1,0 0 0,0 1-1,0-1 1,1 0 0,-1 0-1,0 1 1,0-1 0,0 0-1,0 0 1,0 0 0,0 0-1,1 0 1,-1 0 0,0 0-1,-1-1 1,43-7 379,272 8 1518,-303 0-1825,4 0-22,1 0 0,-1-1 0,0 0 0,18-4 0,-22 1-2432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5:34.38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4 0 16,'0'0'1137,"-1"0"-1169,0 0-369,-1 0-111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5:44.77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1 413 1088,'0'0'2887,"37"-39"2772,-25 24-5587,-1 3-25,0-1 0,-2 0 0,1 0 0,-1-1 0,12-28 1,-1-9 296,15-64 0,-33 101-297,0 0 1,0-1-1,-2-19 0,0 34-85,-1-1-1,1 0 1,-1 1-1,0-1 1,1 1-1,-1-1 1,0 0-1,1 1 1,-1-1 0,0 1-1,1 0 1,-1-1-1,0 1 1,0 0-1,0-1 1,1 1-1,-1 0 1,0 0-1,0 0 1,0-1-1,0 1 1,1 0-1,-1 0 1,0 0-1,0 1 1,0-1-1,0 0 1,0 0-1,1 0 1,-1 1 0,0-1-1,-1 1 1,-1-1-7,1 1 1,-1-1 0,1 1 0,0-1 0,-1 1 0,1 0-1,-1 0 1,1 0 0,0 1 0,-4 2 0,1 6 29,1 0 0,0 1 1,1 0-1,1 0 0,0-1 1,0 2-1,1-1 0,0 17 0,-6 34 223,7-60-195,-6 21 237,2 0 0,0 0 0,1 1 0,2-1 0,0 1 0,5 38 0,-3-58-255,-1-1 1,1 1-1,0-1 0,1 0 1,-1 1-1,0-1 0,1 0 1,0 0-1,0 0 0,0 0 0,0 0 1,0 0-1,3 2 0,-3-3 0,0-1-1,0 0 1,0 0-1,0 0 1,0 0-1,0 0 1,0 0-1,0-1 1,0 1-1,0-1 1,0 1-1,1-1 1,-1 0-1,0 0 1,0 0-1,1 0 1,-1 0-1,0 0 1,0-1-1,0 1 1,0-1-1,4-1 1,-2 0 8,0 0 0,-1 0 0,0 0 0,1-1 0,-1 0 1,0 1-1,0-1 0,0 0 0,0 0 0,-1-1 0,1 1 0,-1-1 0,0 1 0,0-1 1,0 0-1,1-5 0,1 0 60,-1 0 1,-1 1 0,1-1 0,-1 0-1,-1 0 1,1-13 0,-2 21 221,2 49-317,0-44 21,-1 1-1,1 0 1,0 0-1,0 0 1,0-1-1,0 1 1,1-1 0,4 6-1,-6-10 14,0 1 1,0 0-1,1 0 1,-1-1-1,0 1 1,0-1-1,1 1 0,-1-1 1,0 0-1,1 1 1,-1-1-1,1 0 1,-1 0-1,0 0 0,1 0 1,-1 0-1,0 0 1,1 0-1,-1 0 1,1-1-1,-1 1 0,0-1 1,0 1-1,1-1 1,-1 1-1,0-1 0,0 0 1,1 1-1,-1-1 1,0 0-1,0 0 1,0 0-1,0 0 0,0 0 1,0-1-1,6-4 4,-1-1-1,0 1 1,-1-1-1,0 0 1,0-1-1,6-11 1,-7 11-115,1 0 0,0 0-1,0 1 1,1-1 0,8-7 0,-17 77 213,2-62-106,1 1-1,0-1 1,0 1 0,0-1-1,0 0 1,0 1-1,0-1 1,0 1 0,0-1-1,0 1 1,0-1 0,1 0-1,-1 1 1,0-1 0,0 1-1,0-1 1,0 1-1,1-1 1,-1 0 0,0 1-1,0-1 1,1 0 0,-1 1-1,0-1 1,1 0-1,-1 1 1,0-1 0,1 0-1,-1 0 1,0 1 0,1-1-1,-1 0 1,1 0 0,-1 0-1,1 0 1,-1 0-1,0 1 1,1-1 0,-1 0-1,1 0 1,-1 0 0,1 0-1,-1 0 1,0 0-1,1 0 1,-1 0 0,1-1-1,0 1 1,26-12 170,1 1-746,-27 20 686,1-1-1,-1 1 0,-1-1 0,0 12 1,0-19-109,0 0 0,0-1 1,0 1-1,0 0 0,0 0 1,0-1-1,0 1 0,0 0 0,0 0 1,0-1-1,0 1 0,0 0 1,1 0-1,-1-1 0,0 1 1,1 0-1,-1-1 0,0 1 1,1 0-1,-1-1 0,1 1 0,-1-1 1,1 1-1,-1-1 0,1 1 1,-1-1-1,1 1 0,-1-1 1,1 1-1,0-1 0,-1 0 1,1 1-1,0-1 0,-1 0 0,1 1 1,0-1-1,0 0 0,-1 0 1,1 0-1,0 0 0,0 0 1,-1 0-1,1 0 0,0 0 1,0 0-1,-1 0 0,1 0 0,0-1 1,-1 1-1,1 0 0,0 0 1,0-1-1,-1 1 0,1 0 1,-1-1-1,1 1 0,1-2 1,34-24 122,-30 19-364,8-9 568,-9 11-6378,-8 5 1554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5:48.05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14 35 112,'0'0'1940,"-14"-35"1648,19 48-3117,0-1 1,1 0-1,0 0 1,1 0-1,0-1 1,15 17-1,-21-27-453,-1 0-1,1-1 0,0 1 1,-1-1-1,1 1 1,0-1-1,0 1 1,0-1-1,-1 1 0,1-1 1,0 0-1,0 1 1,0-1-1,0 0 1,0 0-1,0 0 1,0 0-1,0 0 0,0 0 1,-1 0-1,1 0 1,0 0-1,0 0 1,0 0-1,0-1 0,0 1 1,0 0-1,0-1 1,-1 1-1,1 0 1,0-1-1,0 1 1,0-1-1,-1 1 0,1-1 1,0 0-1,-1 1 1,1-1-1,0 0 1,-1 0-1,1 1 0,-1-1 1,1 0-1,0-1 1,1-2-8,0 1 1,-1-1-1,1 0 0,-1 1 1,0-1-1,0 0 0,0 0 1,0 0-1,0-6 0,-1 10-15,1 3-299,-9 4 503,-7 3 341,-11-4-151,22-5-674,14 1-98,-1 0 227,13 2-1244,-27-7 842,4 3 638,-1-1 1,0 1-1,0 0 1,0 0-1,0 0 1,0 0-1,0 0 1,0 0-1,0 0 1,1 1-1,-1-1 1,0 1-1,0-1 1,0 1-1,0 0 1,1-1-1,-3 3 1,16-1-421,0 1 129,-27-2 281,-12-1 1178,48-1-2258,-38-3 1525,13 1-4184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5:51.63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6 322 0,'0'0'4173,"-6"-52"1971,7 38-5804,0 1 1,1-1-1,1 1 1,7-26-1,2-6-273,9-23-17,-19 63-184,0 0 0,0 0 0,0 0 1,1 0-1,0 0 0,0 1 0,0 0 0,1-1 0,-1 1 0,8-6 1,7 4-612,-18 6 763,0 1 0,0-1-1,0 1 1,0-1 0,0 0 0,0 1 0,0-1 0,0 1 0,0-1-1,0 1 1,0-1 0,0 0 0,0 1 0,0-1 0,0 1 0,-1-1 0,1 0-1,0 1 1,0-1 0,-1 0 0,1 1 0,0-1 0,0 0 0,-1 1-1,1-1 1,0 0 0,-1 0 0,1 1 0,0-1 0,-1 0 0,1 0-1,0 1 1,-1-1 0,1 0 0,-1 0 0,1 0 0,0 0 0,-1 0 0,-4 4-15,1 0 1,-1 0-1,1 0 1,1 1-1,-1 0 1,0-1-1,1 1 1,0 0-1,0 1 1,1-1-1,-1 0 1,-1 6-1,-1 9 86,0-1-1,-2 25 1,1-5 98,1-3 191,1 1 0,1 48 0,7-68-5748,-3-10 1854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5:53.81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93 0 1361,'0'0'560,"4"60"4085,-4-50-4335,1 0 0,-1-1 1,-1 1-1,0-1 0,-1 1 0,1-1 1,-2 0-1,1 1 0,-1-1 1,-1 0-1,0-1 0,-6 13 1,-56 75 182,78-115-9116,-9 15 7258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5:54.51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0 166 80,'0'0'1657,"25"-53"1720,-14 22-1348,6-19-960,-12 19-5058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6:40.33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101 4 80,'-5'-4'10864,"6"23"-10756,-4 57 9,2-71-227,1 1-1,-2 0 1,1 0 0,-1 0 0,1-1 0,-2 1-1,1-1 1,0 1 0,-1-1 0,-4 6 0,6-10 39,1 0 1,-1-1-1,1 1 1,-1 0-1,1 0 1,-1-1-1,0 1 1,1 0-1,-1 0 1,0-1-1,0 1 1,0-1-1,1 1 1,-1-1-1,0 1 1,0-1-1,0 0 1,0 1-1,0-1 1,0 0-1,0 0 1,0 1-1,0-1 1,0 0-1,0 0 1,0 0-1,0 0 1,0 0-1,0 0 1,0-1 0,1 1-1,-3-1 1,1 0 32,0-1-1,0 1 1,1-1 0,-1 0 0,0 0 0,1 0 0,-1 0 0,1 0 0,-1 0 0,1 0 0,0 0 0,-1-4 0,-2-4 188,0 1 0,1-1 0,0-1 0,1 1 0,-1-14 0,3 22-88,0 1-1,-1-1 1,2 0 0,-1 0 0,0 0 0,0 0 0,1 1-1,-1-1 1,0 0 0,1 0 0,0 1 0,-1-1 0,1 0-1,0 1 1,0-1 0,0 1 0,0-1 0,0 1 0,1-1 0,-1 1-1,2-2 1,-1 3-46,-1-1-1,1 1 0,-1 0 1,1 0-1,-1-1 0,1 1 1,-1 0-1,1 1 1,-1-1-1,0 0 0,1 0 1,-1 1-1,1-1 0,-1 0 1,1 1-1,-1 0 0,0-1 1,1 1-1,-1 0 1,0-1-1,0 1 0,0 0 1,0 0-1,1 0 0,-1 0 1,0 0-1,0 1 0,0 0 1,7 8 80,-1-1 1,0 1-1,0 0 0,-1 1 1,6 15-1,3 8-5076,-12-27 1941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6:42.14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30 203 3490,'0'0'1718,"-2"-7"-1422,1 4-419,-20-76 2148,19 71-1756,1-1 0,0 1 0,0 0 0,0-1 0,1 1-1,1 0 1,-1-1 0,4-14 0,-4 22-302,0 0 0,0 0 0,0 0 0,1 0 0,-1 0 0,1 0-1,-1 0 1,0 0 0,1 0 0,0 0 0,-1 0 0,1 0 0,0 0 0,-1 0 0,1 0 0,0 0 0,0 0 0,0 1 0,0-1 0,0 0 0,0 1 0,0-1 0,0 1 0,0-1 0,0 1-1,0-1 1,0 1 0,0 0 0,0 0 0,0-1 0,0 1 0,3 0 0,-3 1-9,0-1-1,1 1 0,-1 0 1,0 0-1,0 0 1,0 0-1,1 0 0,-1 0 1,0 0-1,0 0 1,-1 0-1,1 0 0,0 1 1,0-1-1,0 0 1,-1 1-1,1-1 0,-1 0 1,1 1-1,-1-1 1,1 1-1,-1-1 0,0 4 1,2 16 207,-2-21-183,1 0-1,-1 0 0,0 0 0,0 0 1,0 0-1,0 0 0,0-1 0,1 1 1,-1 0-1,0 0 0,0 0 0,0 0 1,1 0-1,-1 0 0,0 0 0,0 0 1,0 0-1,0 0 0,1 0 0,-1 0 1,0 0-1,0 0 0,0 0 0,1 0 1,-1 0-1,0 0 0,0 0 0,0 0 1,0 0-1,1 0 0,-1 0 0,0 1 1,0-1-1,0 0 0,0 0 0,0 0 1,1 0-1,-1 0 0,0 0 0,0 0 1,0 1-1,0-1 0,0 0 0,0 0 0,0 0 1,1 0-1,-1 1 0,0-1 0,0 0 1,0 0-1,0 0 0,0 1 0,0-1 1,0 0-1,0 0 0,0 0 0,0 0 1,0 1-1,0-1 0,0 0 0,0 0 1,0 0-1,0 1 0,0-1 0,0 0 1,-1 0-1,1 0 0,0 0 0,0 1 1,16-6-132,-15 5 161,0-1 1,0 1-1,0 0 0,0-1 0,1 1 0,-1 0 0,0 0 0,0 0 1,0 0-1,0 0 0,0 0 0,0 0 0,1 0 0,-1 0 0,0 0 1,0 1-1,0-1 0,0 0 0,0 1 0,0-1 0,0 1 1,0-1-1,0 1 0,0 0 0,0-1 0,0 1 0,0 0 0,-1 0 1,1-1-1,0 1 0,0 0 0,-1 0 0,1 0 0,-1 0 0,1 0 1,-1 0-1,1 0 0,-1 0 0,1 0 0,-1 0 0,0 0 0,0 1 1,0-1-1,1 0 0,-1 0 0,0 0 0,0 0 0,0 0 1,-1 3-1,1-2 63,-1 0-1,0 1 1,1-1 0,-1 0 0,0 0 0,0 0 0,0 1 0,0-1-1,0 0 1,-1 0 0,1-1 0,-1 1 0,1 0 0,-1 0-1,0-1 1,1 1 0,-1-1 0,0 1 0,0-1 0,0 0 0,0 0-1,0 0 1,0 0 0,-5 1 0,-6 1 466,9-2-5701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6:44.01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62 3169,'0'0'2511,"31"10"648,28 33-2188,-54-39-983,-1-1 1,0 2-1,0-1 0,0 0 1,-1 1-1,1-1 0,-1 1 1,0 0-1,-1 0 0,4 9 1,-5-12-33,-1 0 0,0 0 1,1 0-1,-1 0 0,0 0 0,-1 0 0,1 0 1,0 0-1,0 0 0,-1 0 0,1 0 1,-1 0-1,0 0 0,1 0 0,-1 0 1,0 0-1,0-1 0,0 1 0,-1 0 1,1-1-1,0 1 0,-1 0 0,1-1 1,-1 0-1,1 1 0,-1-1 0,0 0 1,1 0-1,-1 0 0,0 0 0,0 0 1,0 0-1,0-1 0,1 1 0,-1-1 1,0 1-1,0-1 0,-1 1 0,1-1 1,0 0-1,0 0 0,0 0 0,0-1 1,-4 0-1,6 1 80,-1-1 1,0 0 0,0 0-1,0 0 1,1 0 0,-1 0-1,1 0 1,-1 0-1,0 0 1,1 0 0,0 0-1,-1 0 1,1 0-1,0 0 1,-1 0 0,1 0-1,0 0 1,0-1-1,0 1 1,0 0 0,0-1-1,-1-31 790,1 30-723,1-7 7,0 0-1,1-1 1,0 1 0,0 0-1,1 0 1,0 0-1,1 1 1,0-1 0,1 1-1,0 0 1,8-11 0,-9 14-1086,0 1 1,0 0 0,0 1-1,1-1 1,0 1 0,9-7-1,-11 9-2575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58.33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57 686 448,'0'0'2828,"-1"-3"-2572,-14-47 4683,-8-33-3517,18 68-1260,0-11 54,2 0 0,0 0 1,2 0-1,2-42 0,0 14 293,-1 45-500,0 1 0,1 0-1,0 0 1,0 0-1,1 0 1,-1 0 0,2 0-1,5-13 1,-6 15-15,4-8 63,0 1 1,0 0 0,1 1 0,1-1 0,18-21 0,-16 23-137,1 0 1,0 1-1,0 1 0,1 0 1,22-13-1,-20 14 58,1 2 1,-1-1-1,1 2 0,1 0 0,-1 1 1,1 0-1,-1 2 0,1-1 0,0 2 1,0 0-1,0 1 0,28 4 1,-34-2-4,0 1-1,0 0 1,0 1 0,0 0 0,-1 1 0,0 0 0,12 8 0,-6-4 96,-5-2-25,0 1-1,0-1 1,0 2-1,-1-1 0,-1 1 1,1 1-1,-1-1 1,-1 1-1,0 1 0,0 0 1,-1 0-1,9 22 0,-8-11 2,-1-1-1,-1 1 1,0 1-1,-2-1 0,-1 1 1,-1-1-1,-2 42 1,0-24 55,1-30-92,-2 0 0,1 1-1,-1-1 1,-1 0 0,0-1-1,0 1 1,-1 0-1,-5 10 1,-3 2-4,-1 0 0,-17 22 1,11-17-88,9-12-8,0-1 0,-1-1 0,-17 17-1,-39 42-535,22-13-16,42-53 676,-1 1 1,1-1-1,0 1 0,0 0 1,1 0-1,0 0 1,0 0-1,0 0 0,1 0 1,0 13-1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6:58.67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109 12 144,'0'0'5154,"-22"-11"-431,18 11-4727,1 0 1,-1 0-1,1 0 1,-1 1-1,1-1 1,0 1 0,-1 0-1,1 0 1,0 0-1,-1 0 1,1 0-1,0 1 1,0 0 0,0-1-1,0 1 1,0 0-1,1 0 1,-1 1-1,0-1 1,1 1 0,0-1-1,0 1 1,0 0-1,0 0 1,0 0-1,0 0 1,1 0 0,-1 0-1,1 0 1,0 1-1,0-1 1,0 0-1,0 1 1,1-1 0,-1 1-1,1-1 1,0 1-1,0-1 1,0 0-1,1 1 1,1 6 0,-1-8 10,0 0 1,1 1-1,-1-1 1,1 0-1,0 0 1,0 0-1,0 0 1,0 0-1,0 0 1,0 0-1,0-1 1,1 1 0,-1-1-1,0 0 1,1 1-1,-1-1 1,1 0-1,0 0 1,-1-1-1,1 1 1,0-1-1,0 1 1,-1-1 0,1 0-1,0 0 1,0 0-1,-1 0 1,4-1-1,0 1-28,0-1 0,0 1 1,0-1-1,0 0 0,0-1 0,0 1 0,0-1 0,0-1 0,-1 1 0,1-1 0,8-5 1,-12 6 27,1 0 1,-1 0 0,0 0 0,1 1 0,-1-1 0,1 1 0,-1-1 0,1 1-1,0 0 1,-1 0 0,1 1 0,0-1 0,0 0 0,0 1 0,0 0 0,0-1-1,-1 1 1,1 1 0,0-1 0,5 1 0,-6-1 27,0 1 0,0-1 0,-1 1 0,1 0 0,0 0 0,-1-1 0,1 1 0,0 0 0,-1 0 1,1 1-1,-1-1 0,0 0 0,2 2 0,-1-2-27,-1 1 1,0-1 0,1 0-1,-1 1 1,1-1 0,0 0-1,-1 0 1,1 0-1,0 0 1,0-1 0,0 1-1,0 0 1,-1-1 0,1 1-1,0-1 1,4 1 0,-5-2-13,1 1 1,-1 0-1,1 0 0,0 0 1,-1-1-1,1 1 1,-1-1-1,1 1 1,-1-1-1,1 0 1,-1 1-1,1-1 1,-1 0-1,0 0 1,0 0-1,1 0 1,-1 0-1,0 0 1,0-1-1,0 1 1,0 0-1,0 0 1,0-1-1,0 1 1,-1-1-1,1 1 1,0-1-1,-1 1 1,1-1-1,-1 1 1,0-1-1,1 1 1,-1-1-1,0 0 1,0 1-1,0-3 1,0 2-29,0 0 0,-1 1 1,1-1-1,0 0 0,0 0 1,-1 0-1,0 0 1,1 0-1,-1 1 0,0-1 1,0 0-1,0 0 0,0 1 1,0-1-1,0 1 1,0-1-1,0 1 0,-1-1 1,1 1-1,-1 0 0,1 0 1,-1-1-1,1 1 1,-1 0-1,0 1 0,1-1 1,-1 0-1,0 0 1,0 1-1,0-1 0,-3 0 1,-26 2 318,30 0-290,0-1 1,0 1-1,1-1 1,-1 1-1,0 0 0,0-1 1,1 1-1,-1 0 1,0 0-1,1-1 1,-1 1-1,0 0 1,1 0-1,-1 0 1,1 0-1,0 0 1,-1 0-1,1 0 1,0 0-1,-1 0 1,1 0-1,0 0 0,0 0 1,0 0-1,0 0 1,0 0-1,0 1 1,49-3 141,-8-19-634,-37 17 431,0 1 0,0-1 0,0 1-1,0 0 1,0 0 0,0 1 0,1-1 0,-1 1-1,0 0 1,9-1 0,-12 6 158,0 1 0,0-1 0,0 0 0,-1 1 0,1-1 0,-1 1 0,0-1 0,-1 7 0,1-8-41,5 20-54,-5-23-6,0 0 0,1 1 0,-1-1 1,1 0-1,-1 1 0,0-1 0,1 0 0,-1 0 1,1 0-1,-1 1 0,1-1 0,-1 0 0,1 0 0,-1 0 1,1 0-1,-1 0 0,1 0 0,-1 0 0,1 0 0,-1 0 1,1 0-1,-1 0 0,0 0 0,1 0 0,-1 0 1,2-1-1,31-23-512,-15 11 385,-17 13 116,-1 0-33,2 1 118,0-1 1,0 1-1,0 0 1,-1-1-1,1 1 1,0 0-1,-1 0 1,1 0-1,0 0 1,-1 1-1,1-1 0,-1 0 1,2 3-1,1 0 4,-1 0 0,1 0 0,0 0 0,0 0 0,0-1 1,1 0-1,-1 0 0,1 0 0,8 4 0,15-6-1324,4-15-3690,-23 8 3041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7:00.92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44 34 1345,'0'0'6141,"-26"22"-5293,24-20-764,0 0-1,0 1 0,1-1 1,-1 0-1,1 0 0,0 1 1,0-1-1,0 1 0,0 0 1,0-1-1,0 1 0,1-1 0,-1 1 1,1 0-1,0 0 0,0-1 1,0 1-1,0 0 0,0 0 1,0-1-1,1 1 0,-1 0 0,2 2 1,0-3-83,-1 1 0,1-1 1,-1 0-1,1 0 0,0 0 1,0-1-1,0 1 0,0 0 0,0-1 1,0 1-1,1-1 0,-1 0 1,0 0-1,1 0 0,-1 0 0,1 0 1,-1 0-1,1-1 0,-1 1 1,1-1-1,0 0 0,-1 0 0,4 0 1,5 1-45,4 0 15,0-1 1,0-1-1,17-2 1,-29 3-36,-1 0 1,1-1 0,0 1 0,-1-1 0,1 0 0,-1 0-1,1 0 1,-1 0 0,1 0 0,-1-1 0,0 1 0,1-1-1,-1 1 1,0-1 0,0 0 0,0 0 0,0 0 0,-1 0-1,1 0 1,0 0 0,-1 0 0,0-1 0,1 1-1,0-4 1,-1 6 74,-1-1 0,0 1 0,0-1 0,0 1 0,1-1 0,-1 1 0,0-1-1,0 1 1,0-1 0,0 1 0,0-1 0,0 1 0,0-1 0,0 1 0,0-1 0,0 1-1,0 0 1,0-1 0,0 1 0,-1-1 0,1 1 0,0-1 0,0 1 0,0-1 0,-1 1-1,1 0 1,0-1 0,-1 1 0,1-1 0,0 1 0,-1 0 0,1-1 0,0 1 0,-1 0-1,1 0 1,-1-1 0,1 1 0,0 0 0,-1 0 0,1-1 0,-1 1 0,1 0 0,-1 0-1,1 0 1,-1 0 0,1 0 0,-1 0 0,1 0 0,-1 0 0,1 0 0,-1 0 0,1 0-1,-1 0 1,1 0 0,-1 0 0,0 1 0,0-1 22,0 0 0,0 1 1,0-1-1,0 1 0,0-1 0,0 1 0,0-1 1,0 1-1,0 0 0,0-1 0,0 1 0,1 0 1,-1 0-1,0 0 0,0 0 0,1 0 0,-1-1 1,0 1-1,1 0 0,-1 0 0,1 1 0,0-1 1,-1 0-1,1 0 0,0 0 0,-1 0 1,1 2-1,0-2-25,0 0 1,0 0-1,0 0 1,0 0 0,0 0-1,0 0 1,1 0-1,-1 1 1,0-1 0,1 0-1,-1 0 1,0 0-1,1 0 1,-1 0 0,1 0-1,0 0 1,-1-1-1,1 1 1,0 0 0,0 0-1,-1 0 1,1-1-1,0 1 1,0 0 0,0-1-1,0 1 1,0 0-1,0-1 1,2 1 0,1 0-27,-1 0 1,1-1 0,0 0-1,0 1 1,0-2 0,0 1 0,0 0-1,3-1 1,-4 0-22,0 0 1,0 0-1,-1 0 0,1-1 1,-1 1-1,1-1 1,-1 1-1,0-1 0,1 0 1,-1 0-1,2-2 0,-2 2-1,-1 0 0,1 1 0,0-1-1,0 0 1,0 1 0,0 0 0,0-1-1,0 1 1,0 0 0,0 0 0,1 0-1,-1 0 1,0 1 0,4-2 0,-6 2 129,12 44 1396,-1-22-1073,-11-21-412,1-1-1,-1 0 1,0 1 0,1-1 0,-1 0-1,1 1 1,-1-1 0,1 0 0,-1 0-1,1 0 1,-1 1 0,1-1 0,-1 0-1,1 0 1,-1 0 0,1 0 0,-1 0-1,1 0 1,-1 0 0,1 0 0,-1 0-1,1 0 1,-1 0 0,1 0 0,0-1-1,2-1-59,0 0-1,0 0 1,0-1-1,0 1 0,0-1 1,0 0-1,-1 0 1,4-4-1,-5 4 46,1 1 0,-1 0 1,1-1-1,0 1 0,0 0 0,0 0 0,0 0 0,1 0 0,-1 0 1,1 1-1,-1-1 0,1 1 0,-1-1 0,5 0 0,-6 2 51,1 1-1,-1-1 0,1 1 1,-1-1-1,0 1 1,1 0-1,-1 0 1,0-1-1,0 1 0,1 0 1,-1 0-1,0 0 1,0 0-1,0 1 0,0-1 1,-1 0-1,1 0 1,1 3-1,-1-3-28,0 1 0,0 0 0,0-1-1,0 1 1,1-1 0,-1 1 0,0-1 0,1 0 0,-1 1-1,1-1 1,-1 0 0,1 0 0,0 0 0,-1 0 0,1 0-1,0-1 1,0 1 0,-1 0 0,1-1 0,2 1 0,-1-2-43,-1 0 1,0 0 0,0 0 0,1 0-1,-1 0 1,0 0 0,0 0-1,0-1 1,0 1 0,0-1 0,-1 0-1,1 1 1,0-1 0,-1 0 0,1 0-1,-1 0 1,0 0 0,1 0 0,-1-1-1,0 1 1,0-3 0,24-57-811,-22 53 990,8-11 718,-10 19-781,1-1 0,-1 0 0,0 0 0,0 1 0,0-1 0,0 0 0,0 0 0,-1 0 0,1 0 0,-1 0 0,1-1 0,0-3 480,-11 43-34,7-29-321,1-1 0,0 0 0,1 1 0,-1-1 0,2 1 0,-1-1 0,1 1 0,0 0 0,2 14 0,-1-20-187,-1 1 0,1-1-1,0 1 1,0-1 0,0 1-1,0-1 1,0 0 0,0 1-1,1-1 1,-1 0 0,1 0-1,0 0 1,-1 0 0,1 0-1,0-1 1,0 1 0,0 0-1,0-1 1,1 0 0,-1 1-1,0-1 1,1 0 0,-1 0-1,0 0 1,1 0 0,-1-1-1,1 1 1,0-1 0,-1 0-1,1 1 1,3-1 0,2-1-59,-1 0 1,1 0 0,-1 0-1,0-1 1,1 0-1,-1-1 1,0 0 0,0 0-1,-1 0 1,1-1 0,-1 0-1,0 0 1,1-1-1,-2 1 1,1-1 0,7-9-1,22-34-6082,-32 41 2639,-3 1-55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7:01.61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12 3586,'0'0'3489,"42"0"-2160,-20-2-513,0 2-496,2-2-256,-3 1-64,3-1-160,-2 0-1200,0 1-1073,-3-1-1249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7:01.95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12 4786,'0'0'4034,"53"0"-2977,-29-1-897,2-3-96,3 1-16,-1 1-16,0 0-32,-1 2-32,-1 0-112,1 0-225,-3 0-1055,1 0 880,-2 0-305,-4 0-2801,-2 0 1842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7:17.97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 64,'0'0'1246,"50"3"1865,-9-2-2575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7:20.078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0 656,'0'0'3098,"45"0"-1554,112 6-117,-84-1-1029,105-7 0,-153-1-695,33-2 744,-19 8-4655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5:30.2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2426 64,'0'0'1934,"3"2"-1486,10 5 404,-9-13 1677,-12-31 68,7 31-3169,-108-586 1986,104 556-1401,1 1 60,1 0 1,2 0-1,2 1 0,1-1 1,2 0-1,1 1 0,15-57 1,-15 73-72,81-289 51,-65 246-41,3 0 0,60-107 0,47-73-717,-82 143 188,5 2 0,4 2 0,70-86 1,-85 125-713,-17 16-3188,-23 33 3646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5:41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37 48,'0'0'2751,"0"-4"-2263,-4-28 2540,18 62-2252,26 44 0,4-11-5564,-40-60 3347,0 1-197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5:42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79 880,'0'0'4032,"35"0"-916,-19-2-2780,1 0 1,0 0-1,-1-2 0,0 0 1,1-1-1,-2-1 1,21-9-1,24-9-1729,3 10-4091,-57 13 3099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5:42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1 416,'0'0'2793,"26"36"-18,-14-20-2724,67 82 674,-21-42-3785,-53-53 1249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21.281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159 21 2257,'0'0'107,"-7"12"-275,-131 193 2571,125-180-2132,27-38-264,28-38-20,-26 29-182,63-79-273,-70 91 469,0 0 0,1 1 0,0 0 0,1 1 0,0 0 1,0 1-1,15-8 0,-26 15-7,0 1-1,-1-1 1,1 0 0,0 0 0,0 0 0,0 0-1,0 0 1,0 0 0,0 0 0,0 1 0,0-1-1,0 0 1,0 0 0,0 0 0,0 0-1,0 0 1,0 0 0,0 1 0,0-1 0,0 0-1,0 0 1,1 0 0,-1 0 0,0 0 0,0 0-1,0 0 1,0 0 0,0 1 0,0-1-1,0 0 1,0 0 0,0 0 0,0 0 0,0 0-1,1 0 1,-1 0 0,0 0 0,0 0-1,0 0 1,0 0 0,0 0 0,0 0 0,0 0-1,1 0 1,-1 0 0,0 0 0,0 0 0,0 0-1,0 0 1,0 0 0,0 0 0,1 0-1,-1 0 1,0 0 0,0 0 0,0 0 0,0 0-1,0 0 1,0 0 0,0 0 0,1 0-1,-1 0 1,0 0 0,0 0 0,0 0 0,0 0-1,0 0 1,0-1 0,0 1 0,-7 15-114,-12 12 64,-26 23 43,-38 46 229,74-84-83,1 0-1,0 0 1,1 1-1,1 0 1,0 0 0,-7 20-1,14-33-141,-1 0-1,0-1 1,0 1 0,0 0-1,0 0 1,0 0 0,0 0-1,1 0 1,-1 0 0,0 0-1,0 0 1,0 0 0,0 0-1,0 0 1,1 0 0,-1 0-1,0 0 1,0 0 0,0 0-1,0 0 1,0 0 0,1 0-1,-1 0 1,0 0 0,0 0-1,0 0 1,0 0 0,0 1-1,0-1 1,0 0 0,1 0-1,-1 0 1,0 0 0,0 0-1,0 0 1,0 0 0,0 0-1,0 1 1,0-1 0,0 0-1,0 0 1,0 0 0,1 0-1,-1 0 1,0 0 0,0 1-1,0-1 1,0 0 0,0 0-1,0 0 1,0 0 0,0 0-1,0 1 1,0-1 0,0 0-1,0 0 1,0 0 0,0 0-1,0 0 1,-1 0 0,1 1-1,0-1 1,0 0 0,0 0-1,0 0 1,0 0 0,0 0-1,0 0 1,0 1 0,15-12-37,14-17 270,23-32-165,-35 37 10,2 1 0,1 1 1,0 0-1,2 1 1,0 2-1,36-24 1,-57 41-84,-1 1 1,1-1-1,0 1 1,-1-1-1,1 1 1,0-1-1,0 1 1,-1 0-1,1-1 1,0 1 0,0 0-1,-1 0 1,1 0-1,0-1 1,0 1-1,0 0 1,0 0-1,-1 0 1,1 0-1,0 0 1,0 1-1,0-1 1,0 0 0,-1 0-1,2 1 1,-2 17 115,-20 23 111,-97 103 21,80-102 373,2 2-1,-51 81 1,82-112-1337,13-16 463,15-18 298,62-80 659,186-169 0,-272 270-682,0 0 0,0 0 1,0-1-1,0 1 1,0 0-1,0 0 0,0 0 1,0 0-1,0 0 1,0-1-1,0 1 0,0 0 1,0 0-1,0 0 0,1 0 1,-1 0-1,0-1 1,0 1-1,0 0 0,0 0 1,0 0-1,0 0 1,0 0-1,1 0 0,-1 0 1,0 0-1,0-1 0,0 1 1,0 0-1,0 0 1,0 0-1,1 0 0,-1 0 1,0 0-1,0 0 1,0 0-1,0 0 0,1 0 1,-1 0-1,0 0 1,0 0-1,0 0 0,0 0 1,0 0-1,1 0 0,-1 0 1,0 0-1,0 0 1,0 0-1,0 1 0,0-1 1,1 0-1,-1 0 1,0 0-1,0 0 0,0 0 1,0 0-1,0 0 1,0 0-1,0 1 0,1-1 1,-1 0-1,0 0 0,0 0 1,0 0-1,0 1 1,-6 13 169,-14 20-147,-118 129 219,86-105 188,-65 93 0,68-77-553,126-156-536,-13 8 838,2 3 1,116-96 0,-174 163 926,-12 14-894,-14 17-276,-75 79 155,47-56 16,3 1-1,-51 80 1,81-105-289,13-26 168,0 0-1,0 1 0,0-1 0,0 0 1,0 0-1,0 0 0,0 0 0,0 0 1,0 1-1,0-1 0,0 0 0,0 0 1,0 0-1,0 0 0,1 1 0,-1-1 1,0 0-1,0 0 0,0 0 0,0 0 1,0 0-1,0 0 0,0 0 0,0 1 1,1-1-1,-1 0 0,0 0 0,0 0 1,0 0-1,0 0 0,0 0 0,0 0 1,1 0-1,-1 0 0,0 0 1,0 0-1,0 0 0,0 0 0,1 0 1,-1 0-1,0 0 0,0 0 0,0 0 1,0 0-1,0 0 0,1 0 0,-1 0 1,0 0-1,0 0 0,0 0 0,0 0 1,0 0-1,1 0 0,-1 0 0,0 0 1,0 0-1,0-1 0,0 1 0,0 0 1,0 0-1,0 0 0,1 0 0,-1 0 1,0-1-1,5-2-102,0-1-1,0-1 1,0 1 0,0-1 0,5-8-1,121-145 224,-105 130-88,2 0-1,0 3 1,43-31-1,-70 56-78,-3 7 84,-1 0 0,0 1 0,0-1 0,0-1 0,-1 1 0,0 0 0,-1-1 0,1 0 0,-1 0-1,-11 10 1,-6 11 32,-20 25 43,-88 85 0,34-40 1576,89-84-1599,15-12-671,19-12 167,7-16 455,-2-1-1,-1-2 0,39-47 1,-39 41-9,2 2 1,52-43 0,-85 76-26,0 1 0,0 0 0,0 0 0,0 0 0,0-1 0,0 1-1,0 0 1,0 0 0,0 0 0,1-1 0,-1 1 0,0 0 0,0 0 0,0 0 0,0-1 0,1 1 0,-1 0-1,0 0 1,0 0 0,0 0 0,1 0 0,-1 0 0,0 0 0,0-1 0,0 1 0,1 0 0,-1 0 0,0 0 0,0 0-1,1 0 1,-1 0 0,0 0 0,0 0 0,0 0 0,1 0 0,-1 0 0,0 0 0,0 0 0,1 0 0,-1 1-1,0-1 1,0 0 0,0 0 0,1 0 0,-1 0 0,0 0 0,0 0 0,0 0 0,1 1 0,-1-1 0,0 0-1,0 0 1,0 0 0,0 1 0,1-1 0,-7 17-11,-14 23-5,-107 135 95,65-94-38,54-70-13,1-1-1,0 1 1,1 1-1,-6 15 1,6 4-7823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5:45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188 199 0,'0'0'3639,"22"-29"-1321,6-16-3058,61-75 0,-82 115-808,-4 5 76</inkml:trace>
  <inkml:trace contextRef="#ctx0" brushRef="#br0" timeOffset="1">0 622 608,'0'0'4584,"27"7"-1372,-10-2-2968,-1-1 0,1 0 1,0-2-1,23 2 0,33-3-6676,-65-1 4311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5:4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0 239 0,'0'0'2417,"2"-25"1249,3 10-3608,32-101 883,-4 41-5678,-28 67 3112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6:05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0 512 2961,'0'0'3458,"3"-5"-3111,16-18 247,1 0 1,1 2-1,1 0 1,1 1-1,0 2 0,2 0 1,41-22-1,204-89-641,-201 99 152,155-62-2007,-72 37-3765,-104 39 2649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6:07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1 1201,'0'0'288,"-1"6"-75,-6 27 218,-16 90 3678,16-38-7574,7-73 800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6:08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3314,'0'0'3796,"29"21"-901,-7-15-2988,-1-1 1,1-1 0,28 1 0,-22-2-2133,-5 0-1008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6:09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170 57 976,'0'0'3778,"20"26"-680,-6-10-2309,1-1 1,22 18-1,13 4-4390,-41-30 840</inkml:trace>
  <inkml:trace contextRef="#ctx0" brushRef="#br0" timeOffset="1">0 1 784,'0'0'4626,"0"1"-4433,0 5 127,0 3 720,0 2-560,0 1-320,0 0-160,0 3-112,2 1 32,1 0-1392,-3-1-1169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6:10.6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2145,'0'0'2164,"41"10"1805,12 14-2526,108 33 0,-86-38-3942,-2-6-3634,-60-12 3617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9:57:14.959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7 7 4274,'0'0'7507,"0"0"-7507,0 0-928,0 0 928,0 0-112,0 0-112,-2 0-1537,1-2-1408,-1 0-2194,0 0 5139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9:58:00.653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3 3602,'0'0'1312,"0"0"-928,0 0 769,0 0 112,0 0-801,0 0-416,0 0 32,1-1-80,0 1-48,-1 0 16,1-1-833,0 1-351,-1 0-497,0 0-864,0 0 720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9:58:01.349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1 2913,'0'0'785,"0"0"-385,0 0 624,0 0 129,0 0-577,0 0-224,0 0-160,0 0-176,0 0-16,0 0 0,0 0-208,0 0-336,0 0-689,1 0-495,-1 0-369,1 0 496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01.53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1 0 848,'0'0'2249,"2"3"-1614,7 11-7,0 0 0,-1 1 0,0 0 0,-1 0 0,-1 0 0,0 1 0,4 23 0,0-4-123,-6-24-384,-1 1 0,0 0 0,0 1 0,0 23 0,0 17 151,-4-62-232,1 8-35,0 1 0,0-1 1,0 0-1,0 1 0,0-1 1,0 0-1,0 0 0,0 1 1,0-1-1,0 0 0,-1 0 1,1 1-1,0-1 0,0 0 1,-1 1-1,1-1 0,0 0 1,-1 1-1,1-1 1,-1 0-1,1 1 0,-1-1 1,1 1-1,-1-1 0,1 1 1,-1-1-1,1 1 0,-1 0 1,0-1-1,1 1 0,-1 0 1,0-1-1,1 1 0,-1 0 1,0 0-1,0-1 0,1 1 1,-1 0-1,0 0 0,-1 0 1,2 0-54,-1 0-51,0 0 37,1 0 0,-1 0 1,0 0-1,1 0 0,-1 1 0,0-1 1,1 0-1,-1 0 0,1 0 1,-1 1-1,0-1 0,1 0 0,-1 1 1,1-1-1,-1 1 0,1-1 1,-1 0-1,1 1 0,-1-1 0,1 1 1,-1 0-1,1 1 51,0-1 0,1 0-1,-1 1 1,0-1 0,1 0-1,0 1 1,-1-1 0,1 0 0,0 0-1,-1 0 1,1 0 0,0 0 0,0 0-1,0 0 1,0 0 0,0 0 0,0 0-1,0 0 1,1-1 0,-1 1-1,0 0 1,0-1 0,1 1 0,-1-1-1,0 1 1,2-1 0,48 13 409,-14-5-217,-9 5-105,-1 1 1,28 18-1,-40-25-129,-19-15-513,-21-17-125,-64-29 915,80 48-58,-1 0 0,0 1-1,0 1 1,0-1-1,-1 2 1,0-1 0,0 1-1,0 1 1,0 0-1,0 1 1,0 0 0,0 0-1,-22 3 1,33-2-172,-1 0 1,1 0-1,-1 0 1,1 0-1,-1 0 0,1 1 1,-1-1-1,1 0 1,0 0-1,-1 0 1,1 1-1,-1-1 0,1 0 1,0 1-1,-1-1 1,1 0-1,0 1 1,-1-1-1,1 0 0,0 1 1,-1-1-1,1 1 1,0-1-1,0 1 1,0-1-1,-1 0 0,1 1 1,0-1-1,0 1 1,0-1-1,0 1 0,0-1 1,0 1-1,0-1 1,0 1-1,0-1 1,0 1-1,0-1 0,0 1 1,0-1-1,0 1 1,1-1-1,-1 1 1,0-1-1,0 0 0,1 1 1,-1-1-1,0 1 1,0-1-1,1 0 1,-1 1-1,0-1 0,1 1 1,-1-1-1,1 1 1,21 18-307,-3-11 345,2 0 1,-1-1-1,1-1 1,-1-2 0,1 0-1,1 0 1,-1-2-1,0-1 1,28-2 0,-43 1-35,-1 0 2,-1 0 0,1 0 0,-1 0 1,1 1-1,-1-1 0,0 1 0,8 3 0,-12-4 28,0 1-80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13:38.217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5 7812,'0'0'0,"0"0"0,0 0 208,0 0 880,0 0-928,0 0 336,0 0 1,0-1-465,1 1 96,-1-1-128,1 1-16,-1-1-96,0 1-320,0 0-49,0 0 1,0 0-288,0 0 368,-1 0-129,1 0-31,-1 0 288,1 0-64,-1 0 144,2 0-561,1 0-1856,5-1 576,0 1 1585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1:17.68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52 30 3810,'0'0'2748,"-9"-5"-1593,-25-14-723,26 14-357,14 26-401,10 9 530,2 1-1,29 37 1,-9-13 122,341 478 175,-295-430-535,5-4-1,194 167 0,-191-196 10,2-4 0,4-5 0,2-3 0,2-6 0,3-3 0,1-6 0,2-4 0,2-4 0,2-6 0,121 16 0,167 3-577,-135-38-3704,-186-10 1686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1:18.43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2545,'0'0'3060,"1"7"-2782,5 15-53,1-1 0,0 0 0,2 0 0,1 0 0,0-1 1,1-1-1,1 0 0,1 0 0,1-1 0,0-1 0,1 0 0,1-1 1,32 24-1,-23-20-235,1-1 0,1-2 0,1 0 0,1-2 0,0-1 0,1-2 0,0 0 0,0-2 0,40 7 0,-37-11-1935,1-3 0,38 0 0,-59-3-50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1:22.04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759 2 1169,'-6'0'6476,"-23"-1"-6440,19 2 39,0 2 0,0-1 0,0 1 0,0 1 0,1 0 0,-1 0 0,1 1 0,-16 10 0,-9 5 170,-11 4 48,2 3 0,1 1 0,1 2-1,-55 52 1,-131 158-1861,181-188 224,-1-2-1647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1:29.18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52 30 3810,'0'0'2748,"-9"-5"-1593,-25-14-723,26 14-357,14 26-401,10 9 530,2 1-1,29 37 1,-9-13 122,341 478 175,-295-430-535,5-4-1,194 167 0,-191-196 10,2-4 0,4-5 0,2-3 0,2-6 0,3-3 0,1-6 0,2-4 0,2-4 0,2-6 0,121 16 0,167 3-577,-135-38-3704,-186-10 1686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1:29.18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2545,'0'0'3060,"1"7"-2782,5 15-53,1-1 0,0 0 0,2 0 0,1 0 0,0-1 1,1-1-1,1 0 0,1 0 0,1-1 0,0-1 0,1 0 0,1-1 1,32 24-1,-23-20-235,1-1 0,1-2 0,1 0 0,1-2 0,0-1 0,1-2 0,0 0 0,0-2 0,40 7 0,-37-11-1935,1-3 0,38 0 0,-59-3-50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1:29.18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759 2 1169,'-6'0'6476,"-23"-1"-6440,19 2 39,0 2 0,0-1 0,0 1 0,0 1 0,1 0 0,-1 0 0,1 1 0,-16 10 0,-9 5 170,-11 4 48,2 3 0,1 1 0,1 2-1,-55 52 1,-131 158-1861,181-188 224,-1-2-1647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6:43.3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3057,'0'0'2196,"0"42"-755,0-25-1291,2 1 0,0-1 0,0 0 1,2 1-1,0-1 0,1 0 0,0-1 0,2 0 1,0 0-1,1 0 0,0 0 0,1-1 1,1-1-1,0 0 0,1 0 0,1-1 0,15 14 1,-5-8-96,2 0 0,0-2 0,1 0 0,1-2 0,1-1 0,0-1 0,0-1 0,1-1 0,38 8 1,26 6 225,2-5 0,1-4 1,0-4-1,1-4 1,101-5-1,-184-6 710,-8 2-1407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6:44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1265,'0'0'4860,"17"35"-1346,-9-25-3500,0 0 1,0-1-1,1-1 0,0 1 0,1-1 0,0-1 1,0 0-1,0 0 0,1-1 0,0 0 1,1-1-1,-1 0 0,14 3 0,-12-5-1591,0 0-1,0-1 0,0-1 1,16 1-1,-25-2-324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6:44.5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303 1 320,'0'0'2986,"-9"1"-2279,-49 10 1333,32-8-1338,0 1-1,0 1 0,0 2 1,1 0-1,0 2 0,1 1 1,-32 17-1,54-25-1345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02.64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132 65 1377,'0'0'3924,"-7"-5"-3068,-1 0-724,-44-27 1866,49 31-1898,0-1 0,-1 1 1,1-1-1,0 1 1,-1 0-1,1 1 1,0-1-1,-1 1 0,1-1 1,-1 1-1,1 0 1,-1 0-1,1 1 1,-1-1-1,1 1 0,-7 1 1,10-1-113,0-1-1,-1 0 1,1 0 0,0 1-1,0-1 1,0 0 0,0 1-1,0-1 1,0 0 0,0 1-1,0-1 1,1 0 0,-1 1-1,0-1 1,0 0 0,0 1-1,0-1 1,0 0 0,0 0-1,1 1 1,-1-1 0,0 0-1,0 0 1,0 1 0,1-1-1,-1 0 1,0 0 0,0 1 0,1-1-1,-1 0 1,0 0 0,0 0-1,1 0 1,-1 0 0,0 1-1,1-1 1,-1 0 0,0 0-1,1 0 1,-1 0 0,0 0-1,1 0 1,-1 0 0,0 0-1,0 0 1,1 0 0,16 7 201,3-1-55,8 3-434,1 0 1,35 4-1,-90-36 30,17 16 159,0 1 0,0 1-1,-1 0 1,0 0 0,0 1-1,0 0 1,-1 1 0,1 0-1,-1 1 1,-12-2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6:49.0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3057,'0'0'2196,"0"42"-755,0-25-1291,2 1 0,0-1 0,0 0 1,2 1-1,0-1 0,1 0 0,0-1 0,2 0 1,0 0-1,1 0 0,0 0 0,1-1 1,1-1-1,0 0 0,1 0 0,1-1 0,15 14 1,-5-8-96,2 0 0,0-2 0,1 0 0,1-2 0,1-1 0,0-1 0,0-1 0,1-1 0,38 8 1,26 6 225,2-5 0,1-4 1,0-4-1,1-4 1,101-5-1,-184-6 710,-8 2-1407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6:49.0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1265,'0'0'4860,"17"35"-1346,-9-25-3500,0 0 1,0-1-1,1-1 0,0 1 0,1-1 0,0-1 1,0 0-1,0 0 0,1-1 0,0 0 1,1-1-1,-1 0 0,14 3 0,-12-5-1591,0 0-1,0-1 0,0-1 1,16 1-1,-25-2-324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6:49.0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303 1 320,'0'0'2986,"-9"1"-2279,-49 10 1333,32-8-1338,0 1-1,0 1 0,0 2 1,1 0-1,0 2 0,1 1 1,-32 17-1,54-25-1345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7:25.6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 0 576,'0'0'4738,"-1"36"-1750,-9 227-193,-27 469-921,24 253-625,14-955-1286,-2-4 53,2 0 0,1-1 0,1 1 0,1 0 0,8 24 0,-12-49-484,5 9 718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7:29.5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71 576,'0'0'15381,"17"0"-15245,300-27 386,-121 6-572,166 1-136,-199 18-6258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7:37.2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1185,'0'0'4071,"19"25"-2593,-6-13-1066,1-1-1,0-1 1,1 0 0,0-1 0,1 0 0,0-1 0,0-1 0,1-1-1,26 7 1,24-1-2617,3-9-3819,-60-3 3577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7:43.3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274 1 1313,'0'0'4420,"-12"4"56,-36 17-3739,29-8-717,1 0-1,0 2 0,1 0 0,1 1 1,-28 34-1,23-22-2800,-25 42 1,32-44 288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8:01.8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1473 25 5106,'0'0'2217,"-15"-4"-1675,-11-1-384,0 1-1,1 1 1,-1 1 0,0 1 0,-1 1-1,1 2 1,-26 4 0,-385 116 453,340-88-560,1 5-1,-124 70 1,175-83 163,2 2 1,0 1 0,-66 62-1,96-79-130,1 0 0,0 1-1,1 0 1,0 1-1,1 0 1,1 1 0,0 0-1,1 1 1,0 0 0,2 0-1,0 0 1,0 1 0,2-1-1,-5 32 1,9-38-54,0-1 0,1 0 1,0 0-1,1 0 0,-1 0 1,2-1-1,-1 1 0,1 0 1,1-1-1,-1 0 0,1 0 1,1 0-1,0 0 0,0 0 1,0-1-1,1 0 0,0 0 1,0-1-1,1 0 0,0 0 1,0 0-1,0-1 0,1 0 0,8 4 1,13 7 36,0-2 0,2-1 0,-1-1 0,1-2 0,48 9 0,-13-7-9,1-3-1,0-3 1,1-4-1,0-2 1,-1-3-1,0-3 1,0-3-1,89-23 1,-26-4 2,-1-6 0,-2-5 0,140-75 0,-226 102-29,-1-2 0,0-2 0,-2-1 0,-1-2 0,61-60 0,-86 76-23,-1-1 0,0-1 0,-1 0 0,-1 0 0,0-1 0,0 0 0,-2-1 0,0 0 0,0 0 0,-2 0 1,0-1-1,0 0 0,-2 0 0,0 0 0,0-1 0,-2 1 0,0 0 0,-1-1 0,-3-25 0,1 34-1,0 1 0,-1-1 0,0 0 0,0 1 0,-1 0 0,0-1 0,0 1 0,-1 1 0,1-1 0,-2 1 0,1 0 0,-1 0 0,1 0 0,-2 1 0,1 0 1,-1 0-1,-9-5 0,-6-3 16,0 1 1,-2 1 0,1 0 0,-31-7-1,12 7-89,1 1-1,-1 3 0,-1 1 1,-55 0-1,26 7-300,-126 16 0,102-1-737,-96 30-1,2 13-3137,57-14-192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56:39.0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 3057,'0'0'2196,"0"105"-755,1-61-1291,2 0 0,2 0 0,2-1 1,1 1-1,3-1 0,1-1 0,3 0 0,1-1 1,1-1-1,3 0 0,1-2 0,2 0 1,2-1-1,1-2 0,1-1 0,3 0 0,37 32 1,-10-17-96,2-2 0,3-3 0,1-2 0,2-4 0,1-2 0,2-3 0,1-3 0,2-3 0,93 22 1,70 12 225,2-10 0,2-10 1,1-11-1,2-10 1,256-12-1,-466-16 710,-17 4-1407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56:39.0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1265,'0'0'4860,"44"88"-1346,-25-64-3500,2 0 1,0-1-1,1-1 0,1-1 0,1-1 0,1-1 1,1-1-1,0-1 0,2-2 0,-1-1 1,2 0-1,0-3 0,33 10 0,-29-13-1591,-1-1-1,1-2 0,0-1 1,41-1-1,-66-3-324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05.101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0 0 176,'0'0'10338,"31"3"-10407,8 5 98,-19-4-237,0 0 0,28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56:39.0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761 1 320,'0'0'2986,"-20"5"-2279,-127 21 1333,81-19-1338,0 4-1,1 2 0,1 4 1,1 2-1,0 3 0,2 2 1,-81 45-1,138-65-1345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57:29.4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 3057,'0'0'2196,"0"105"-755,1-61-1291,2 0 0,2 0 0,2-1 1,1 1-1,3-1 0,1-1 0,3 0 0,1-1 1,1-1-1,3 0 0,1-2 0,2 0 1,2-1-1,1-2 0,1-1 0,3 0 0,37 32 1,-10-17-96,2-2 0,3-3 0,1-2 0,2-4 0,1-2 0,2-3 0,1-3 0,2-3 0,93 22 1,70 12 225,2-10 0,2-10 1,1-11-1,2-10 1,256-12-1,-466-16 710,-17 4-1407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57:29.4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1265,'0'0'4860,"44"88"-1346,-25-64-3500,2 0 1,0-1-1,1-1 0,1-1 0,1-1 0,1-1 1,1-1-1,0-1 0,2-2 0,-1-1 1,2 0-1,0-3 0,33 10 0,-29-13-1591,-1-1-1,1-2 0,0-1 1,41-1-1,-66-3-324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57:29.4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761 1 320,'0'0'2986,"-20"5"-2279,-127 21 1333,81-19-1338,0 4-1,2 2 0,-1 4 1,2 2-1,0 3 0,2 2 1,-81 45-1,138-65-1345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09:25:39.0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 3057,'0'0'2196,"0"105"-755,1-61-1291,2 0 0,2 0 0,2-1 1,1 1-1,3-1 0,1-1 0,3 0 0,1-1 1,1-1-1,3 0 0,1-2 0,2 0 1,2-1-1,1-2 0,1-1 0,3 0 0,37 32 1,-10-17-96,2-2 0,3-3 0,1-2 0,2-4 0,1-2 0,2-3 0,1-3 0,2-3 0,93 22 1,70 12 225,2-10 0,2-10 1,1-11-1,2-10 1,256-12-1,-466-16 710,-17 4-1407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09:25:39.0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1265,'0'0'4860,"44"88"-1346,-25-64-3500,2 0 1,0-1-1,1-1 0,1-1 0,1-1 0,1-1 1,1-1-1,0-1 0,2-2 0,-1-1 1,2 0-1,0-3 0,33 10 0,-29-13-1591,-1-1-1,1-2 0,0-1 1,41-1-1,-66-3-324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09:25:39.0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761 1 320,'0'0'2986,"-20"5"-2279,-127 21 1333,81-19-1338,0 4-1,2 2 0,-1 4 1,2 2-1,0 3 0,2 2 1,-81 45-1,138-65-1345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09:47:44.4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1749 38 5106,'0'0'2762,"-26"-5"-1471,-9-4-967,10 3-155,1 1 0,-1 1 0,0 1 0,-27 0-1,-91 0 307,0 7 0,-236 35-1,297-24-237,1 4-1,1 2 1,1 5-1,1 2 0,2 5 1,-76 43-1,127-62-123,2 0 1,0 2-1,1 1 0,0 1 1,1 1-1,-24 29 1,37-40-75,2 1 1,0 0-1,0 0 1,0 1-1,1 0 1,1 0-1,-1 0 1,2 0 0,0 1-1,0-1 1,0 1-1,2 0 1,-1 0-1,1 0 1,1 0 0,0 0-1,0 0 1,1 0-1,3 11 1,-1-12-31,1 0 1,0 0 0,0-1-1,1 0 1,0 0-1,0 0 1,1-1-1,0 0 1,1 0-1,0 0 1,0-1 0,1 0-1,15 11 1,8 4 14,1-1-1,49 22 1,-10-11 13,1-3 0,1-4 0,2-2-1,0-4 1,1-3 0,97 7 0,24-10 201,248-15 0,-318-3-94,-1-5 0,0-6 0,181-47 0,-277 55-154,0-2-1,-1-1 0,0-1 1,-1-2-1,44-27 0,-64 35 7,0 0 0,0-1 0,0 1 0,-1-1 0,1-1 0,-2 1 0,1-1 0,-1-1 0,-1 1 0,1-1-1,-1 0 1,-1 0 0,0 0 0,0-1 0,-1 0 0,0 1 0,0-1 0,-1 0 0,-1 0 0,1-18 0,-2 24 1,1-9 29,-1 0 1,-1 1-1,0-1 0,-4-13 0,4 21 0,-1 0-1,0 0 1,-1 0 0,1 0-1,-1 0 1,0 1 0,0-1-1,0 1 1,-1 0-1,0 0 1,1 0 0,-7-4-1,-6-4 3,0 0 0,-1 1-1,-1 1 1,1 1 0,-2 0-1,-34-11 1,-124-24-19,145 37-33,-500-82-1129,174 67-5140,275 22 1912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11:16:30.7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1404 24 5106,'0'0'2762,"-20"-3"-1471,-9-3-967,10 2-155,-1 1 0,0 1 0,0 0 0,-22 0-1,-73 0 307,1 4 0,-191 24-1,239-17-237,1 3-1,1 2 1,1 2-1,0 3 0,2 1 1,-61 29-1,102-40-123,1 0 1,1 2-1,0-1 0,1 2 1,0 0-1,-20 19 1,32-26-75,-1 1 1,1-1-1,0 1 1,1 1-1,0-1 1,0 0-1,1 1 1,0-1 0,0 1-1,1 0 1,0 0-1,1 0 1,0 0-1,0 0 1,1 0 0,0 0-1,0 0 1,1 0-1,2 7 1,-1-7-31,1-1 1,0 0 0,1 0-1,0 0 1,0 0-1,0-1 1,1 1-1,0-1 1,0 0-1,1 0 1,-1-1 0,2 1-1,11 7 1,7 2 14,1-1-1,39 15 1,-8-8 13,1-2 0,1-1 0,0-3-1,2-2 1,0-2 0,78 5 0,19-6 201,199-10 0,-255-3-94,0-2 0,-1-5 0,145-29 0,-222 35-154,0-1-1,0-1 0,-1-1 1,0-1-1,34-18 0,-50 24 7,-1-1 0,1 0 0,-1 0 0,0-1 0,-1 0 0,1 0 0,-1 0 0,0 0 0,-1 0 0,1-1-1,-1 0 1,-1 0 0,1 0 0,-1 0 0,-1 0 0,1 0 0,-1-1 0,-1 1 0,0 0 0,1-12 0,-2 15 1,0-5 29,0 0 1,0 0-1,-1 0 0,-3-9 0,3 14 0,-1 0-1,1-1 1,-1 1 0,0 0-1,0 0 1,-1 0 0,1 0-1,-1 0 1,0 1-1,0-1 1,0 1 0,-4-3-1,-6-3 3,0 0 0,-1 1-1,0 1 1,0 0 0,-1 0-1,-28-6 1,-99-17-19,116 25-33,-401-53-1129,139 43-5140,222 14 1912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12:45:30.0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 3057,'0'0'2196,"0"105"-755,1-61-1291,2 0 0,2 0 0,2-1 1,1 1-1,3-1 0,1-1 0,3 0 0,1-1 1,1-1-1,3 0 0,1-2 0,2 0 1,2-1-1,1-2 0,1-1 0,3 0 0,37 32 1,-10-17-96,2-2 0,3-3 0,1-2 0,2-4 0,1-2 0,2-3 0,1-3 0,2-3 0,93 22 1,70 12 225,2-10 0,2-10 1,1-11-1,2-10 1,256-12-1,-466-16 710,-17 4-1407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05.790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8 4 320,'-7'-4'7846,"39"22"-7626,-1 1 0,-1 2-1,0 1 1,-2 1 0,42 45-1,-69-67-427,8 8 279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12:45:30.0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1265,'0'0'4860,"44"88"-1346,-25-64-3500,2 0 1,0-1-1,1-1 0,1-1 0,1-1 0,1-1 1,1-1-1,0-1 0,2-2 0,-1-1 1,2 0-1,0-3 0,33 10 0,-29-13-1591,-1-1-1,1-2 0,0-1 1,41-1-1,-66-3-324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12:45:30.0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761 1 320,'0'0'2986,"-20"5"-2279,-127 21 1333,81-19-1338,0 4-1,2 2 0,-1 4 1,2 2-1,0 3 0,2 2 1,-81 45-1,138-65-1345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12:45:30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1749 38 5106,'0'0'2762,"-26"-5"-1471,-9-4-967,10 3-155,1 1 0,-1 1 0,0 1 0,-27 0-1,-91 0 307,0 7 0,-236 35-1,297-24-237,1 4-1,1 2 1,1 5-1,1 2 0,2 5 1,-76 43-1,127-62-123,2 0 1,0 2-1,1 1 0,0 1 1,1 1-1,-24 29 1,37-40-75,2 1 1,0 0-1,0 0 1,0 1-1,1 0 1,1 0-1,-1 0 1,2 0 0,0 1-1,0-1 1,0 1-1,2 0 1,-1 0-1,1 0 1,1 0 0,0 0-1,0 0 1,1 0-1,3 11 1,-1-12-31,1 0 1,0 0 0,0-1-1,1 0 1,0 0-1,0 0 1,1-1-1,0 0 1,1 0-1,0 0 1,0-1 0,1 0-1,15 11 1,8 4 14,1-1-1,49 22 1,-10-11 13,1-3 0,1-4 0,2-2-1,0-4 1,1-3 0,97 7 0,24-10 201,248-15 0,-318-3-94,-1-5 0,0-6 0,181-47 0,-277 55-154,0-2-1,-1-1 0,0-1 1,-1-2-1,44-27 0,-64 35 7,0 0 0,0-1 0,0 1 0,-1-1 0,1-1 0,-2 1 0,1-1 0,-1-1 0,-1 1 0,1-1-1,-1 0 1,-1 0 0,0 0 0,0-1 0,-1 0 0,0 1 0,0-1 0,-1 0 0,-1 0 0,1-18 0,-2 24 1,1-9 29,-1 0 1,-1 1-1,0-1 0,-4-13 0,4 21 0,-1 0-1,0 0 1,-1 0 0,1 0-1,-1 0 1,0 1 0,0-1-1,0 1 1,-1 0-1,0 0 1,1 0 0,-7-4-1,-6-4 3,0 0 0,-1 1-1,-1 1 1,1 1 0,-2 0-1,-34-11 1,-124-24-19,145 37-33,-500-82-1129,174 67-5140,275 22 1912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2:06:07.0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1749 38 5106,'0'0'2762,"-26"-5"-1471,-9-4-967,10 3-155,1 1 0,-1 1 0,0 1 0,-27 0-1,-91 0 307,0 7 0,-236 35-1,297-24-237,1 4-1,1 2 1,1 5-1,1 2 0,2 5 1,-76 43-1,127-62-123,2 0 1,0 2-1,1 1 0,0 1 1,1 1-1,-24 29 1,37-40-75,2 1 1,0 0-1,0 0 1,0 1-1,1 0 1,1 0-1,-1 0 1,2 0 0,0 1-1,0-1 1,0 1-1,2 0 1,-1 0-1,1 0 1,1 0 0,0 0-1,0 0 1,1 0-1,3 11 1,-1-12-31,1 0 1,0 0 0,0-1-1,1 0 1,0 0-1,0 0 1,1-1-1,0 0 1,1 0-1,0 0 1,0-1 0,1 0-1,15 11 1,8 4 14,1-1-1,49 22 1,-10-11 13,1-3 0,1-4 0,2-2-1,0-4 1,1-3 0,97 7 0,24-10 201,248-15 0,-318-3-94,-1-5 0,0-6 0,181-47 0,-277 55-154,0-2-1,-1-1 0,0-1 1,-1-2-1,44-27 0,-64 35 7,0 0 0,0-1 0,0 1 0,-1-1 0,1-1 0,-2 1 0,1-1 0,-1-1 0,-1 1 0,1-1-1,-1 0 1,-1 0 0,0 0 0,0-1 0,-1 0 0,0 1 0,0-1 0,-1 0 0,-1 0 0,1-18 0,-2 24 1,1-9 29,-1 0 1,-1 1-1,0-1 0,-4-13 0,4 21 0,-1 0-1,0 0 1,-1 0 0,1 0-1,-1 0 1,0 1 0,0-1-1,0 1 1,-1 0-1,0 0 1,1 0 0,-7-4-1,-6-4 3,0 0 0,-1 1-1,-1 1 1,1 1 0,-2 0-1,-34-11 1,-124-24-19,145 37-33,-500-82-1129,174 67-5140,275 22 1912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13:03:28.8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1749 38 5106,'0'0'2762,"-26"-5"-1471,-9-4-967,10 3-155,1 1 0,-1 1 0,0 1 0,-27 0-1,-91 0 307,0 7 0,-236 35-1,297-24-237,1 4-1,1 2 1,1 5-1,1 2 0,2 5 1,-76 43-1,127-62-123,2 0 1,0 2-1,1 1 0,0 1 1,1 1-1,-24 29 1,37-40-75,2 1 1,0 0-1,0 0 1,0 1-1,1 0 1,1 0-1,-1 0 1,2 0 0,0 1-1,0-1 1,0 1-1,2 0 1,-1 0-1,1 0 1,1 0 0,0 0-1,0 0 1,1 0-1,3 11 1,-1-12-31,1 0 1,0 0 0,0-1-1,1 0 1,0 0-1,0 0 1,1-1-1,0 0 1,1 0-1,0 0 1,0-1 0,1 0-1,15 11 1,8 4 14,1-1-1,49 22 1,-10-11 13,1-3 0,1-4 0,2-2-1,0-4 1,1-3 0,97 7 0,24-10 201,248-15 0,-318-3-94,-1-5 0,0-6 0,181-47 0,-277 55-154,0-2-1,-1-1 0,0-1 1,-1-2-1,44-27 0,-64 35 7,0 0 0,0-1 0,0 1 0,-1-1 0,1-1 0,-2 1 0,1-1 0,-1-1 0,-1 1 0,1-1-1,-1 0 1,-1 0 0,0 0 0,0-1 0,-1 0 0,0 1 0,0-1 0,-1 0 0,-1 0 0,1-18 0,-2 24 1,1-9 29,-1 0 1,-1 1-1,0-1 0,-4-13 0,4 21 0,-1 0-1,0 0 1,-1 0 0,1 0-1,-1 0 1,0 1 0,0-1-1,0 1 1,-1 0-1,0 0 1,1 0 0,-7-4-1,-6-4 3,0 0 0,-1 1-1,-1 1 1,1 1 0,-2 0-1,-34-11 1,-124-24-19,145 37-33,-500-82-1129,174 67-5140,275 22 1912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13:10:47.1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2053 44 5106,'0'0'2762,"-30"-6"-1471,-12-4-967,14 3-155,-1 1 0,0 1 0,0 2 0,-33 0-1,-106 0 307,1 7 0,-279 42-1,351-29-237,0 5-1,1 3 1,1 5-1,2 4 0,1 4 1,-89 51-1,150-73-123,2 2 1,0 0-1,1 2 0,0 1 1,2 1-1,-30 35 1,46-47-75,0 0 1,1 0-1,0 1 1,1 1-1,0-1 1,0 1-1,2 0 1,-1 0 0,1 0-1,1 1 1,0-1-1,1 1 1,1 0-1,-1 0 1,2 0 0,0 0-1,1-1 1,0 1-1,3 14 1,0-16-31,0 1 1,0-1 0,1 0-1,1 0 1,0-1-1,0 0 1,1 0-1,1 0 1,-1-1-1,2 0 1,-1 0 0,1-1-1,19 13 1,8 5 14,2-2-1,56 27 1,-10-13 13,0-5 0,2-3 0,2-3-1,0-5 1,1-3 0,114 8 0,29-12 201,290-17 0,-373-4-94,0-6 0,-1-7 0,211-54 0,-324 63-154,0-2-1,0-1 0,-1-1 1,-1-2-1,51-33 0,-74 43 7,0-1 0,-1-1 0,0 0 0,0 0 0,-1-1 0,0 0 0,0 0 0,-1-1 0,-1 0 0,1 0-1,-2-1 1,1 1 0,-1-1 0,-1 0 0,0-1 0,-1 1 0,0-1 0,-1 0 0,0 0 0,1-20 0,-3 27 1,0-10 29,0 0 1,-1 0-1,0 1 0,-5-17 0,5 25 0,-2 0-1,1 0 1,-1 0 0,0 1-1,0-1 1,-1 1 0,1-1-1,-1 1 1,0 0-1,-1 1 1,1-1 0,-7-4-1,-8-6 3,0 2 0,-1 0-1,0 1 1,-1 1 0,-1 1-1,-41-13 1,-145-30-19,171 45-33,-587-96-1129,203 79-5140,324 25 1912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09:07:20.9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2053 44 5106,'0'0'2762,"-30"-6"-1471,-12-4-967,14 3-155,-1 1 0,0 1 0,0 2 0,-33 0-1,-106 0 307,1 7 0,-279 42-1,351-29-237,0 5-1,1 3 1,1 5-1,2 4 0,1 4 1,-89 51-1,150-73-123,2 2 1,0 0-1,1 2 0,0 1 1,2 1-1,-30 35 1,46-47-75,0 0 1,1 0-1,0 1 1,1 1-1,0-1 1,0 1-1,2 0 1,-1 0 0,1 0-1,1 1 1,0-1-1,1 1 1,1 0-1,-1 0 1,2 0 0,0 0-1,1-1 1,0 1-1,3 14 1,0-16-31,0 1 1,0-1 0,1 0-1,1 0 1,0-1-1,0 0 1,1 0-1,1 0 1,-1-1-1,2 0 1,-1 0 0,1-1-1,19 13 1,8 5 14,2-2-1,56 27 1,-10-13 13,0-5 0,2-3 0,2-3-1,0-5 1,1-3 0,114 8 0,29-12 201,290-17 0,-373-4-94,0-6 0,-1-7 0,211-54 0,-324 63-154,0-2-1,0-1 0,-1-1 1,-1-2-1,51-33 0,-74 43 7,0-1 0,-1-1 0,0 0 0,0 0 0,-1-1 0,0 0 0,0 0 0,-1-1 0,-1 0 0,1 0-1,-2-1 1,1 1 0,-1-1 0,-1 0 0,0-1 0,-1 1 0,0-1 0,-1 0 0,0 0 0,1-20 0,-3 27 1,0-10 29,0 0 1,-1 0-1,0 1 0,-5-17 0,5 25 0,-2 0-1,1 0 1,-1 0 0,0 1-1,0-1 1,-1 1 0,1-1-1,-1 1 1,0 0-1,-1 1 1,1-1 0,-7-4-1,-8-6 3,0 2 0,-1 0-1,0 1 1,-1 1 0,-1 1-1,-41-13 1,-145-30-19,171 45-33,-587-96-1129,203 79-5140,324 25 1912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0:13:09.9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2053 44 5106,'0'0'2762,"-30"-6"-1471,-12-4-967,14 3-155,-1 1 0,0 1 0,0 2 0,-33 0-1,-106 0 307,1 7 0,-279 42-1,351-29-237,0 5-1,1 3 1,1 5-1,2 4 0,1 4 1,-89 51-1,150-73-123,2 2 1,0 0-1,1 2 0,0 1 1,2 1-1,-30 35 1,46-47-75,0 0 1,1 0-1,0 1 1,1 1-1,0-1 1,0 1-1,2 0 1,-1 0 0,1 0-1,1 1 1,0-1-1,1 1 1,1 0-1,-1 0 1,2 0 0,0 0-1,1-1 1,0 1-1,3 14 1,0-16-31,0 1 1,0-1 0,1 0-1,1 0 1,0-1-1,0 0 1,1 0-1,1 0 1,-1-1-1,2 0 1,-1 0 0,1-1-1,19 13 1,8 5 14,2-2-1,56 27 1,-10-13 13,0-5 0,2-3 0,2-3-1,0-5 1,1-3 0,114 8 0,29-12 201,290-17 0,-373-4-94,0-6 0,-1-7 0,211-54 0,-324 63-154,0-2-1,0-1 0,-1-1 1,-1-2-1,51-33 0,-74 43 7,0-1 0,-1-1 0,0 0 0,0 0 0,-1-1 0,0 0 0,0 0 0,-1-1 0,-1 0 0,1 0-1,-2-1 1,1 1 0,-1-1 0,-1 0 0,0-1 0,-1 1 0,0-1 0,-1 0 0,0 0 0,1-20 0,-3 27 1,0-10 29,0 0 1,-1 0-1,0 1 0,-5-17 0,5 25 0,-2 0-1,1 0 1,-1 0 0,0 1-1,0-1 1,-1 1 0,1-1-1,-1 1 1,0 0-1,-1 1 1,1-1 0,-7-4-1,-8-6 3,0 2 0,-1 0-1,0 1 1,-1 1 0,-1 1-1,-41-13 1,-145-30-19,171 45-33,-587-96-1129,203 79-5140,324 25 1912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0:13:19.7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2053 44 5106,'0'0'2762,"-30"-6"-1471,-12-4-967,14 3-155,-1 1 0,0 1 0,0 2 0,-33 0-1,-106 0 307,1 7 0,-279 42-1,351-29-237,0 5-1,1 3 1,1 5-1,2 4 0,1 4 1,-89 51-1,150-73-123,2 2 1,0 0-1,1 2 0,0 1 1,2 1-1,-30 35 1,46-47-75,0 0 1,1 0-1,0 1 1,1 1-1,0-1 1,0 1-1,2 0 1,-1 0 0,1 0-1,1 1 1,0-1-1,1 1 1,1 0-1,-1 0 1,2 0 0,0 0-1,1-1 1,0 1-1,3 14 1,0-16-31,0 1 1,0-1 0,1 0-1,1 0 1,0-1-1,0 0 1,1 0-1,1 0 1,-1-1-1,2 0 1,-1 0 0,1-1-1,19 13 1,8 5 14,2-2-1,56 27 1,-10-13 13,0-5 0,2-3 0,2-3-1,0-5 1,1-3 0,114 8 0,29-12 201,290-17 0,-373-4-94,0-6 0,-1-7 0,211-54 0,-324 63-154,0-2-1,0-1 0,-1-1 1,-1-2-1,51-33 0,-74 43 7,0-1 0,-1-1 0,0 0 0,0 0 0,-1-1 0,0 0 0,0 0 0,-1-1 0,-1 0 0,1 0-1,-2-1 1,1 1 0,-1-1 0,-1 0 0,0-1 0,-1 1 0,0-1 0,-1 0 0,0 0 0,1-20 0,-3 27 1,0-10 29,0 0 1,-1 0-1,0 1 0,-5-17 0,5 25 0,-2 0-1,1 0 1,-1 0 0,0 1-1,0-1 1,-1 1 0,1-1-1,-1 1 1,0 0-1,-1 1 1,1-1 0,-7-4-1,-8-6 3,0 2 0,-1 0-1,0 1 1,-1 1 0,-1 1-1,-41-13 1,-145-30-19,171 45-33,-587-96-1129,203 79-5140,324 25 1912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0:13:19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1328 29 5106,'0'0'2762,"-20"-4"-1471,-7-3-967,9 3-155,-1 0 0,0 1 0,1 1 0,-22 0-1,-69 0 307,1 5 0,-180 26-1,226-18-237,1 4-1,0 1 1,1 3-1,1 3 0,1 3 1,-58 32-1,97-46-123,2 0 1,0 1-1,0 1 0,0 0 1,1 2-1,-18 21 1,28-29-75,1-1 1,1 1-1,-1 0 1,1 1-1,0-1 1,1 0-1,0 1 1,0 0 0,0 0-1,1 0 1,0 0-1,1 0 1,0 1-1,0-1 1,1 1 0,0-1-1,1 0 1,-1 0-1,3 10 1,-1-11-31,1 0 1,0 1 0,0-1-1,1 0 1,0-1-1,0 1 1,0-1-1,1 1 1,0-2-1,1 1 1,-1 0 0,1-1-1,12 9 1,5 3 14,1-2-1,37 18 1,-6-8 13,-1-4 0,1-2 0,2-1-1,0-4 1,1-2 0,73 6 0,19-8 201,187-12 0,-240-2-94,-1-3 0,0-6 0,136-34 0,-210 41-154,1-2-1,0-1 0,-1 0 1,-1-1-1,33-22 0,-47 29 7,-1-2 0,0 0 0,0 0 0,0 0 0,-1-1 0,0 0 0,0 0 0,0 0 0,-1-1 0,0 1-1,-1-1 1,1 0 0,0 0 0,-2 0 0,1-1 0,-1 1 0,0-1 0,-1 0 0,0 1 0,1-14 0,-2 18 1,0-7 29,0 0 1,-1 1-1,1 0 0,-4-11 0,3 16 0,-1 0-1,1 0 1,-1 0 0,0 1-1,0-1 1,0 1 0,0-1-1,-1 1 1,1-1-1,-2 2 1,2-1 0,-5-3-1,-6-4 3,1 2 0,-1-1-1,0 2 1,0-1 0,-2 2-1,-25-9 1,-95-19-19,111 29-33,-379-63-1129,131 52-5140,209 16 1912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22.924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0 7 352,'0'-7'10183,"0"265"-9977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06.266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1 1 608,'0'0'3068,"23"19"-1187,98 90 958,-118-106-2764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09:08:14.5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2053 44 5106,'0'0'2762,"-30"-6"-1471,-12-4-967,14 3-155,-1 1 0,0 1 0,0 2 0,-33 0-1,-106 0 307,1 7 0,-279 42-1,351-29-237,0 5-1,1 3 1,1 5-1,2 4 0,1 4 1,-89 51-1,150-73-123,2 2 1,0 0-1,1 2 0,0 1 1,2 1-1,-30 35 1,46-47-75,0 0 1,1 0-1,0 1 1,1 1-1,0-1 1,0 1-1,2 0 1,-1 0 0,1 0-1,1 1 1,0-1-1,1 1 1,1 0-1,-1 0 1,2 0 0,0 0-1,1-1 1,0 1-1,3 14 1,0-16-31,0 1 1,0-1 0,1 0-1,1 0 1,0-1-1,0 0 1,1 0-1,1 0 1,-1-1-1,2 0 1,-1 0 0,1-1-1,19 13 1,8 5 14,2-2-1,56 27 1,-10-13 13,0-5 0,2-3 0,2-3-1,0-5 1,1-3 0,114 8 0,29-12 201,290-17 0,-373-4-94,0-6 0,-1-7 0,211-54 0,-324 63-154,0-2-1,0-1 0,-1-1 1,-1-2-1,51-33 0,-74 43 7,0-1 0,-1-1 0,0 0 0,0 0 0,-1-1 0,0 0 0,0 0 0,-1-1 0,-1 0 0,1 0-1,-2-1 1,1 1 0,-1-1 0,-1 0 0,0-1 0,-1 1 0,0-1 0,-1 0 0,0 0 0,1-20 0,-3 27 1,0-10 29,0 0 1,-1 0-1,0 1 0,-5-17 0,5 25 0,-2 0-1,1 0 1,-1 0 0,0 1-1,0-1 1,-1 1 0,1-1-1,-1 1 1,0 0-1,-1 1 1,1-1 0,-7-4-1,-8-6 3,0 2 0,-1 0-1,0 1 1,-1 1 0,-1 1-1,-41-13 1,-145-30-19,171 45-33,-587-96-1129,203 79-5140,324 25 1912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1:19:22.0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2053 44 5106,'0'0'2762,"-30"-6"-1471,-12-4-967,14 3-155,-1 1 0,0 1 0,0 2 0,-33 0-1,-106 0 307,1 7 0,-279 42-1,351-29-237,0 5-1,1 3 1,1 5-1,2 4 0,1 4 1,-89 51-1,150-73-123,2 2 1,0 0-1,1 2 0,0 1 1,2 1-1,-30 35 1,46-47-75,0 0 1,1 0-1,0 1 1,1 1-1,0-1 1,0 1-1,2 0 1,-1 0 0,1 0-1,1 1 1,0-1-1,1 1 1,1 0-1,-1 0 1,2 0 0,0 0-1,1-1 1,0 1-1,3 14 1,0-16-31,0 1 1,0-1 0,1 0-1,1 0 1,0-1-1,0 0 1,1 0-1,1 0 1,-1-1-1,2 0 1,-1 0 0,1-1-1,19 13 1,8 5 14,2-2-1,56 27 1,-10-13 13,0-5 0,2-3 0,2-3-1,0-5 1,1-3 0,114 8 0,29-12 201,290-17 0,-373-4-94,0-6 0,-1-7 0,211-54 0,-324 63-154,0-2-1,0-1 0,-1-1 1,-1-2-1,51-33 0,-74 43 7,0-1 0,-1-1 0,0 0 0,0 0 0,-1-1 0,0 0 0,0 0 0,-1-1 0,-1 0 0,1 0-1,-2-1 1,1 1 0,-1-1 0,-1 0 0,0-1 0,-1 1 0,0-1 0,-1 0 0,0 0 0,1-20 0,-3 27 1,0-10 29,0 0 1,-1 0-1,0 1 0,-5-17 0,5 25 0,-2 0-1,1 0 1,-1 0 0,0 1-1,0-1 1,-1 1 0,1-1-1,-1 1 1,0 0-1,-1 1 1,1-1 0,-7-4-1,-8-6 3,0 2 0,-1 0-1,0 1 1,-1 1 0,-1 1-1,-41-13 1,-145-30-19,171 45-33,-587-96-1129,203 79-5140,324 25 1912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2426 64,'0'0'1934,"3"2"-1486,10 5 404,-9-13 1677,-12-31 68,7 31-3169,-108-586 1986,104 556-1401,1 1 60,1 0 1,2 0-1,2 1 0,1-1 1,2 0-1,1 1 0,15-57 1,-15 73-72,81-289 51,-65 246-41,3 0 0,60-107 0,47-73-717,-82 143 188,5 2 0,4 2 0,70-86 1,-85 125-713,-17 16-3188,-23 33 3646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37 48,'0'0'2751,"0"-4"-2263,-4-28 2540,18 62-2252,26 44 0,4-11-5564,-40-60 3347,0 1-197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3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79 880,'0'0'4032,"35"0"-916,-19-2-2780,1 0 1,0 0-1,-1-2 0,0 0 1,1-1-1,-2-1 1,21-9-1,24-9-1729,3 10-4091,-57 13 3099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1 416,'0'0'2793,"26"36"-18,-14-20-2724,67 82 674,-21-42-3785,-53-53 1249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188 199 0,'0'0'3639,"22"-29"-1321,6-16-3058,61-75 0,-82 115-808,-4 5 76</inkml:trace>
  <inkml:trace contextRef="#ctx0" brushRef="#br0" timeOffset="1">0 622 608,'0'0'4584,"27"7"-1372,-10-2-2968,-1-1 0,1 0 1,0-2-1,23 2 0,33-3-6676,-65-1 4311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0 239 0,'0'0'2417,"2"-25"1249,3 10-3608,32-101 883,-4 41-5678,-28 67 3112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0 512 2961,'0'0'3458,"3"-5"-3111,16-18 247,1 0 1,1 2-1,1 0 1,1 1-1,0 2 0,2 0 1,41-22-1,204-89-641,-201 99 152,155-62-2007,-72 37-3765,-104 39 2649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1 1201,'0'0'288,"-1"6"-75,-6 27 218,-16 90 3678,16-38-7574,7-73 800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06.93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0 1 224,'0'0'4565,"33"29"-470,-5-1-3750,-2 1-1,-2 0 1,0 2-1,-2 1 1,-2 1-1,24 49 1,-38-73-910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3314,'0'0'3796,"29"21"-901,-7-15-2988,-1-1 1,1-1 0,28 1 0,-22-2-2133,-5 0-1008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170 57 976,'0'0'3778,"20"26"-680,-6-10-2309,1-1 1,22 18-1,13 4-4390,-41-30 840</inkml:trace>
  <inkml:trace contextRef="#ctx0" brushRef="#br0" timeOffset="1">0 1 784,'0'0'4626,"0"1"-4433,0 5 127,0 3 720,0 2-560,0 1-320,0 0-160,0 3-112,2 1 32,1 0-1392,-3-1-1169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2145,'0'0'2164,"41"10"1805,12 14-2526,108 33 0,-86-38-3942,-2-6-3634,-60-12 3617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28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5 7812,'0'0'0,"0"0"0,0 0 208,0 0 880,0 0-928,0 0 336,0 0 1,0-1-465,1 1 96,-1-1-128,1 1-16,-1-1-96,0 1-320,0 0-49,0 0 1,0 0-288,0 0 368,-1 0-129,1 0-31,-1 0 288,1 0-64,-1 0 144,2 0-561,1 0-1856,5-1 576,0 1 1585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2:33.80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7 7 4274,'0'0'7507,"0"0"-7507,0 0-928,0 0 928,0 0-112,0 0-112,-2 0-1537,1-2-1408,-1 0-2194,0 0 5139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2:33.824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3 3602,'0'0'1312,"0"0"-928,0 0 769,0 0 112,0 0-801,0 0-416,0 0 32,1-1-80,0 1-48,-1 0 16,1-1-833,0 1-351,-1 0-497,0 0-864,0 0 720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2:33.825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1 2913,'0'0'785,"0"0"-385,0 0 624,0 0 129,0 0-577,0 0-224,0 0-160,0 0-176,0 0-16,0 0 0,0 0-208,0 0-336,0 0-689,1 0-495,-1 0-369,1 0 496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6:20.312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7 7 4274,'0'0'7507,"0"0"-7507,0 0-928,0 0 928,0 0-112,0 0-112,-2 0-1537,1-2-1408,-1 0-2194,0 0 5139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6:20.349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3 3602,'0'0'1312,"0"0"-928,0 0 769,0 0 112,0 0-801,0 0-416,0 0 32,1-1-80,0 1-48,-1 0 16,1-1-833,0 1-351,-1 0-497,0 0-864,0 0 720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6:20.350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1 2913,'0'0'785,"0"0"-385,0 0 624,0 0 129,0 0-577,0 0-224,0 0-160,0 0-176,0 0-16,0 0 0,0 0-208,0 0-336,0 0-689,1 0-495,-1 0-369,1 0 496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07.413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0 1 800,'0'0'3186,"12"28"311,35 110-1424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24:17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8020,'0'0'3409,"1"1"-3409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24:43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0 8740,'0'0'5330,"-7"1"-5554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24:45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3858,'0'0'7803,"42"-5"-6642,3 1-1098,61 2-1,-59 2 499,-47 0-569,1 0 16,-1 1-11,1-1-24,-1 0-8,0 13-2014,0-5-4239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24:46.7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0 160,'0'0'6678,"0"10"-2345,0 26-3648,12 78-882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24:48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3201,'0'0'4656,"-1"4"-4339,1 0-262,1 27 1298,0-30-1374,-1 0 0,1 0-1,-1 0 1,1-1-1,0 1 1,-1 0 0,1 0-1,0-1 1,0 1-1,0 0 1,-1-1 0,1 1-1,0-1 1,0 1-1,0-1 1,0 1 0,0-1-1,0 0 1,0 1-1,0-1 1,0 0 0,0 0-1,0 0 1,0 0-1,0 0 1,1 0 0,-1 0-1,0 0 1,0 0-1,0-1 1,0 1 0,0 0-1,1-2 1,-1 2 46,-1 0 0,1-1 0,-1 1 0,0 0 0,1-1 0,-1 1 0,0-1 0,1 1 0,-1 0 0,0-1 0,0 1 1,0-1-1,1 1 0,-1-1 0,0 1 0,0-1 0,0 1 0,0-1 0,0 1 0,0-1 0,0 1 0,0-1 0,0 1 0,0-1 0,0 1 1,0-1-1,0 1 0,-1-1 0,1 1 0,0-1 0,0 1 0,0-1 0,-1 1 0,1-1 0,0 1 0,-1 0 0,1-1 0,0 1 0,-1-1 0,1 1 1,0 0-1,-1-1 0,1 1 0,-1 0 0,1 0 0,-1-1 0,1 1 0,0 0 0,-1 0 0,1 0 0,-1 0 0,0-1 0,1 1-19,4 11-294,-2-3-1284,-16-5 908,13-3 648,19 15-918,-18-15 908,0 0-1,0 0 1,0 0 0,0 0-1,0 0 1,0 1 0,0-1-1,0 0 1,0 0-1,0 0 1,0 0 0,0 0-1,0 0 1,0 0 0,0 1-1,0-1 1,0 0 0,0 0-1,0 0 1,0 0-1,0 0 1,0 0 0,0 0-1,0 1 1,0-1 0,0 0-1,0 0 1,0 0 0,0 0-1,0 0 1,1 0-1,-1 0 1,0 0 0,0 0-1,0 1 1,-21-1 68,-2 1 559,45 6-410,-15-5-93,-5 0-52,0-2 1,0 1 0,0 0 0,0 0 0,0-1 0,0 1 0,0-1 0,0 1 0,0-1 0,0 0 0,1 0 0,-1 0 0,0 0-1,0 0 1,0 0 0,0-1 0,4 0 0,-6-15-4644,-1 12 2805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24:50.9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59 136 208,'0'0'2940,"1"-29"4472,0 11-5817,0 14-1452,1-1-1,-1 0 1,0 0 0,0 1 0,-1-1 0,1 0-1,-1 0 1,0 0 0,0 0 0,-2-7 0,2 10-230,0 1 0,-1 0-1,1-1 1,-1 1 0,1 0 0,-1-1 0,1 1 0,-1 0 0,0 0 0,1 0 0,-1-1 0,0 1 0,0 0 0,0 0 0,0 0-1,0 0 1,0 1 0,0-1 0,0 0 0,0 0 0,-1 1 0,1-1 0,0 0 0,0 1 0,-1-1 0,1 1 0,0 0 0,-1-1 0,1 1-1,-3 0 1,59 0 39,-55 0 19,-58 6-142,53-5-572,-16 2 1861,15-1-3945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24:54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1 1008,'0'0'4819,"-8"1"-1578,-26 6-2096,-4 2 91,63-13-1787,11 3-600,-36 9 733,-17 7 672,11-9-277,8-4-52,17-5-127,1 1 97,-20 2 203,-41 16 711,27-8-410,16-5-475,26-3-626,-11-1 515,-19 1 206,-1 0 1,1 1-1,0-1 1,-1 1-1,1-1 1,0 1-1,0 0 1,-1 0-1,1 0 0,0 0 1,-2 2-1,2 5-74,20-4 93,-2-2 131,-21 2 235,-24 1 210,28-5-571,4 1-248,-1 1 165,1-2 0,-1 1 1,1 0-1,-1 0 0,1-1 1,0 0-1,-1 1 0,1-1 0,4 0 1,11 2-98,-18-2 129,-54 7 1046,52-7-369,-3 1-2515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25:07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13 160,'0'0'2415,"43"-8"-60,-19 7-2061,-67 8-92,7 0 268,60-14-737,4 3-474,-23 3 90,-21-1 684,11 2 67,-23-1 269,49 1 276,-15 0-604,27 2 171,-36 5-161,-17 5 5,5-3-117,14-5 64,24-3 168,-7-1 852,-20 1-980,-1 0-1,1-1 1,-1 0-1,1 1 1,-1-1-1,1-1 0,-7 0 1,-6 0-20,17 1-63,1 1-129,0 0 149,0 0 1,0 0-1,0 0 0,0 0 0,0 0 1,1 0-1,-1 0 0,0 0 0,1-1 1,-1 1-1,0-1 0,1 1 0,-1-1 1,1 1-1,-1-1 0,0 0 0,1 1 1,-1-1-1,1 0 0,-1 0 0,1 0 1,-1 0-1,2-1 0,14 4 183,-69-2 371,52-1-585,43 2-304,-28 2 813,-31 2-249,-32 4 359,48-10-640,41 7-29,-31-6 1517,-21 2-1055,-20 2-452,30-5 38,44 7 378,-66-7-255,41 0-327,-9 0 281,9 0 168,-40 4-79,16-3 190,-15 3-1123,38 1-173,17 4 912,-37-5-141,-19-2 375,-25-2 597,46 0-761,48 0-640,-43 0 729,-2 0-61,-1 1-1,0-1 1,1 0 0,-1 0 0,1 0-1,-1 0 1,1 0 0,-1-1 0,1 1 0,-1 0-1,1-1 1,-1 1 0,0-1 0,1 1-1,-1-1 1,0 0 0,1 0 0,-1 1 0,0-1-1,0 0 1,0 0 0,0 0 0,2-2-1,-53-5-312,53 8-338,29-4-149,-31 3 809,0 0 1,0 1 0,0-1-1,0 0 1,-1 1-1,1-1 1,0 0 0,0 0-1,0 0 1,-1 0 0,1 0-1,-1 0 1,1 0-1,0 0 1,-1 0 0,0 0-1,1 0 1,-1 0 0,0 0-1,1-1 1,-1 1-1,0 0 1,0 0 0,0 0-1,0 0 1,0-1 0,0 1-1,0 0 1,-1 0-1,1 0 1,0 0 0,-2-3-1,1 3-36,0 0 0,0 0 1,0-1-1,0 1 0,0 0 0,-1 0 0,1 0 0,0 0 0,-1 0 0,1 1 0,-1-1 0,1 0 0,-1 1 0,1-1 0,-1 1 0,1-1 0,-1 1 0,0 0 0,1-1 0,-1 1 0,0 0 1,-1 0-1,-21-6 921,28 4-885,0 0-1,0 0 0,0 1 0,0-1 0,0 1 1,0 0-1,1 0 0,7 0 0,-18-1-44,-20-5 154,26 7-147,1 0 1,-1 0 0,0 0 0,0 0 0,1 0-1,-1 0 1,0 0 0,0 0 0,1 0 0,-1 0-1,0-1 1,0 1 0,1 0 0,-1 0 0,0 0-1,0 0 1,0 0 0,1-1 0,-1 1-1,0 0 1,0 0 0,0 0 0,0-1 0,1 1-1,-1 0 1,0 0 0,0-1 0,0 1 0,0 0-1,0 0 1,0-1 0,0 1 0,0 0 0,0 0-1,0-1 1,0 1 0,0 0 0,0 0-1,0-1 1,0 1 0,0 0 0,0 0 0,0-1-1,0 1 1,0 0 0,0 0 0,0-1 0,0 1-1,-1 0 1,1 0 0,0 0 0,0-1 0,0 1-1,0 0 1,-1 0 0,1 0 0,0-1 0,0 1-1,0 0 1,-1 0 0,1 0 0,0 0-1,0 0 1,-1 0 0,1-1 0,28-8 97,-22 6 983,-30 3-561,23 0-514,0 0-48,27 12-311,6-8 1407,-57-7-25,-44 1-1623,44 2 199,44 0 244,10 0 200,7-1-124,-12 3-3977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07.92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1 1 688,'0'0'2727,"0"9"-2119,5 85 1597,4 137 2975,-7-207-4828,0-1-5304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31.781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345 17 464,'0'0'3474,"-6"9"-3135,-60 77 709,32-44 4,2 1 1,1 2-1,-45 91 1,176-276-2936,-65 89 1645,-21 31 170,0 0-1,-1 0 1,-1-2 0,16-40 0,-27 62 81,-1 0 1,0 0 0,0 0-1,0 0 1,0-1 0,0 1-1,0 0 1,0 0 0,0 0-1,0 0 1,0 0-1,0 0 1,0-1 0,0 1-1,0 0 1,0 0 0,0 0-1,0 0 1,0 0 0,0 0-1,0-1 1,0 1 0,0 0-1,0 0 1,0 0 0,0 0-1,0 0 1,0 0 0,0 0-1,0-1 1,0 1 0,0 0-1,0 0 1,0 0 0,0 0-1,-1 0 1,1 0 0,0 0-1,0 0 1,0-1 0,0 1-1,0 0 1,0 0 0,0 0-1,0 0 1,-1 0 0,1 0-1,0 0 1,0 0 0,0 0-1,0 0 1,0 0 0,0 0-1,-1 0 1,1 0 0,0 0-1,0 0 1,0 0-1,0 0 1,0 0 0,0 0-1,-1 0 1,-11 6 79,-13 12-222,-14 14 176,1 1 1,1 2-1,-46 58 0,124-132-1325,-21 13 1341,-6 9 32,-1 0 0,0-1 1,-2 0-1,16-32 0,-27 50-23,0 0-1,0-1 1,1 1-1,-1 0 0,0-1 1,0 1-1,0-1 1,0 1-1,1 0 1,-1-1-1,0 1 0,0 0 1,0-1-1,0 1 1,0-1-1,0 1 0,0 0 1,0-1-1,0 1 1,0-1-1,0 1 0,-1 0 1,1-1-1,0 1 1,0 0-1,0-1 1,0 1-1,0-1 0,-1 1 1,1 0-1,0-1 1,0 1-1,-1 0 0,1 0 1,0-1-1,-1 1 1,1 0-1,0 0 1,-1-1-1,0 1 0,-19 3 490,-19 15-784,31-13 220,0-1-1,0 2 1,0-1 0,1 1 0,0 0 0,0 1-1,1 0 1,0 0 0,0 0 0,0 1-1,1 0 1,0 0 0,1 0 0,0 0 0,0 1-1,0 0 1,1 0 0,1 0 0,0 0-1,0 0 1,0 1 0,1-1 0,1 14-1,13-70 301,-12-2-185,-1 49-142,-9 21-930,-2 12 986,2 0-1,1 0 1,2 1 0,1 0-1,2 1 1,1-1 0,4 55-1,-1-82-72,0-1-1,1 1 1,0 0 0,0-1-1,0 1 1,4 6-1,-5-11 31,0 0 0,0 0 1,0 0-1,0 0 0,0 0 0,1 0 0,-1-1 0,1 1 0,-1 0 0,1-1 1,-1 1-1,1-1 0,0 1 0,0-1 0,0 0 0,0 0 0,0 0 0,0 0 0,0 0 1,0 0-1,0-1 0,3 2 0,-4-3 21,0 0 1,1 0-1,-1 0 0,0 1 1,0-1-1,0 0 0,0 0 1,0 0-1,0-1 0,0 1 1,0 0-1,0 0 0,-1 0 1,1-1-1,0 1 0,-1 0 1,1-1-1,-1 1 1,1 0-1,-1-1 0,0 1 1,0-1-1,0-1 0,7-39 139,-7 39-131,2-15-73,0 0 0,-2 0 0,0-1 1,-1 1-1,-1 0 0,-1 0 0,0 0 1,-10-28-1,11 81-1189,-1-16 1275,1-1 0,1 0 0,1 0 1,1 1-1,4 27 0,-4-44 15,0-37 1056,1-162-664,-2 197-357,0 12-579,0 24 508,2 0-1,1 0 1,2 1 0,2-2 0,1 1 0,14 38 0,-15-61 158,-1-13 99,2-26 387,-3-50-29,-5 73-666,1-29 57,0-10 107,1-1 0,12-58 0,-12 89-114,2-1 1,-1 1 0,1 0-1,1 0 1,0 1 0,1-1-1,0 1 1,1 1 0,0-1-1,1 1 1,0 0 0,14-13-1,1 2-8,-11 8-6,1 0 0,0 2 0,1 0 0,1 0 0,-1 1 0,2 1 0,17-9 0,-31 18-7,1-1 0,-1 1 0,1-1 0,-1 1 0,0 0 0,1 0 0,-1 0-1,1 0 1,-1 0 0,1 1 0,-1-1 0,0 1 0,1-1 0,-1 1 0,0 0 0,0 0 0,1 0 0,-1 0 0,3 3 0,-1-1 21,0 1 0,0-1 0,0 1-1,0 1 1,-1-1 0,0 0 0,0 1 0,4 7 0,0 1 25,-1 1 0,-1 1 1,0-1-1,-1 1 0,3 21 0,-7-35-27,1 8 22,-2-12 0,-8-17-158,-6-6 144,-19-30-111,31 52 85,1 1-1,-1-1 1,0 1 0,0 0-1,0 0 1,0 0 0,0 1-1,-1-1 1,1 1 0,-1-1-1,-5-1 1,8 4 21,0 0 0,0 0 1,0 1-1,0-1 0,0 0 0,0 1 1,0-1-1,0 1 0,0-1 1,0 1-1,0-1 0,0 1 0,0 0 1,0-1-1,0 1 0,0 0 0,0 0 1,1 0-1,-1 0 0,0 0 1,1 0-1,-1 0 0,1 0 0,-1 0 1,1 0-1,-1 0 0,1 0 0,0 0 1,0 0-1,-1 0 0,1 2 0,-12 44-114,11-42 140,-3 33-314,4-34-138,2-25 448,5-31 149,-4 32-69,-2 17 57,-1 7 113,-12 93-268,13-97-27,-1 1-1,1-1 1,-1 1 0,0-1-1,1 1 1,-1-1 0,1 1-1,-1-1 1,1 1 0,0-1-1,-1 0 1,1 1 0,-1-1-1,1 0 1,0 0 0,-1 1 0,1-1-1,0 0 1,-1 0 0,1 0-1,0 0 1,-1 0 0,1 0-1,0 0 1,-1 0 0,1 0-1,0 0 1,-1 0 0,1 0-1,0-1 1,-1 1 0,1 0-1,0 0 1,-1-1 0,2 0 0,25-8 143,-25 8-126,0-1 1,1 1-1,-1-1 1,1 1-1,-1 0 1,1 0-1,0 0 1,-1 1-1,1-1 1,0 0-1,0 1 1,-1 0-1,1 0 0,0 0 1,0 0-1,0 0 1,-1 0-1,1 1 1,0-1-1,0 1 1,-1 0-1,1 0 1,0 0-1,-1 0 1,1 0-1,-1 1 0,1-1 1,-1 1-1,0-1 1,0 1-1,0 0 1,0 0-1,0 0 1,0 0-1,0 0 1,-1 1-1,1-1 1,-1 0-1,1 1 0,-1-1 1,0 1-1,0 0 1,1 2-1,3 10 96,-1 1 0,-1-1 0,0 1 0,-1 0 0,-1 0 0,0 18 0,-3-2 33,-11 64 1,5-42-133,14-179-2801,-3 34 1680,-3 63 3324,0 28-2344,1-1 151,-1 1 0,1 0 0,-1-1 0,1 1 0,-1-1 0,1 1 0,-1-1 0,1 0 0,-1 1 0,0-1 0,1 1 0,-1-1 0,0 0 0,1 1 0,-1-1 0,0 0 0,0 1 0,0-1 0,1 0 0,-1 1 0,0-1 0,0 0 0,0 0 0,0 1 0,0-1 0,-1-1 0,1-25 240,0 21-215,0-73-302,1 78 235,-1 1 0,1 0 0,0-1 0,0 1-1,0 0 1,0 0 0,0 0 0,0 0 0,0-1 0,0 2-1,0-1 1,0 0 0,0 0 0,0 0 0,0 0 0,0 0 0,-1 1-1,1-1 1,0 0 0,0 1 0,0-1 0,0 1 0,0-1-1,-1 1 1,1-1 0,0 1 0,1 1 0,4 11 130,0 0 1,-1 1-1,0 0 0,-1 0 1,0 0-1,-1 1 0,-1-1 1,0 1-1,-1-1 1,-1 1-1,0 0 0,-1-1 1,-1 1-1,0-1 0,-1 1 1,0-1-1,-1 0 1,-1 0-1,0 0 0,-1-1 1,0 1-1,-1-2 0,-1 1 1,0-1-1,-1 0 1,0 0-1,-13 12 0,22-24-141,-1 1 0,1-1 0,0 1 0,0-1-1,-1 1 1,1-1 0,-1 1 0,1-1 0,0 0 0,-1 1-1,1-1 1,-1 0 0,1 1 0,-1-1 0,1 0-1,-1 1 1,1-1 0,-1 0 0,1 0 0,-1 0 0,0 0-1,1 1 1,-1-1 0,1 0 0,-1 0 0,1 0-1,-1 0 1,0 0 0,1 0 0,-1-1 0,1 1 0,-2 0-1,3-19-300,15-27 557,-5 20-156,-9 18 50,1 0 1,0 0-1,0 1 1,1 0-1,0-1 0,0 1 1,1 1-1,6-8 345,-11 17-421,1-1 0,0 0 0,-1 1 1,0-1-1,0 1 0,1 0 0,-1-1 0,-1 1 0,1-1 1,0 1-1,-1-1 0,1 1 0,-1-1 0,-2 5 1,-16 36 178,15-34-174,-12 18 27,0-2 0,-2 0-1,0-1 1,-2-1-1,-1-1 1,0-1 0,-28 21-1,34-28 3,55-78-2389,-20 32 2171,22-43-342,-24 41 805,30-42 1117,-58 98-883,-87 110-448,62-89 69,-34 56 0,63-83-297,15-16-1043,18-19 269,68-90 521,2-2 271,-99 125 876,-7 10-580,-26 29 359,-80 93 0,211-230-1296,-152 138 2054,31-31-1310,0 0 0,-38 50 0,145-169-2251,4-2 2319,-70 74-41,14-15 1774,-28-5-1473,-1 40-326,0 1-2,-1 1 1,0 0-1,1 0 1,-1 0-1,1 0 1,0 0-1,0 0 1,0 0-1,0 0 1,0 0-1,0 0 1,1 0-1,-1 1 1,0-1-1,1 1 1,3-4 0,-5 5-84,0 8-17,-1 0 194,0 0 1,-1 0-1,0 0 1,0-1-1,-1 1 1,0 0 0,0-1-1,0 0 1,-7 9-1,-52 68 86,25-37 57,7 6-109,24-40-134,-1-1 0,0 0 0,-14 18 0,54-72-210,-2-2 1,37-66 0,-68 109 250,-3 15-69,0 0 61,-1 0 0,-1-1 0,0 1 1,-1-1-1,0-1 0,-1 1 0,-15 20 0,10-13-26,-30 57-108,58-131-1304,6 9 1607,1 1 0,49-70 1,-12 21 588,-30 62-1151,-47 79 705,-10-4-137,-2-2 0,-1-1 0,-41 40 0,69-78-225,-1 0-1,0-1 0,0 1 1,0-1-1,0 1 0,-1-1 1,1 0-1,-1 0 0,0-1 1,1 1-1,-1-1 0,0 1 1,0-1-1,0-1 1,-6 2-1,7-2 9,0-1 1,0 1 0,1-1-1,-1 0 1,0 0-1,0 0 1,1 0-1,-1 0 1,1 0-1,-1-1 1,1 0-1,0 1 1,-1-1-1,1 0 1,0 0-1,0 0 1,0 0 0,0 0-1,1-1 1,-1 1-1,-2-5 1,-9-18 41,0 0 0,2 0 1,-11-38-1,10 26 0,12 37-11,0 0 0,0-1-1,0 1 1,0 0 0,0 0 0,0 0 0,0-1 0,0 1 0,0 0 0,0 0 0,0 0 0,0-1 0,0 1 0,0 0 0,0 0 0,0-1 0,0 1 0,0 0-1,-1 0 1,1 0 0,0 0 0,0-1 0,0 1 0,0 0 0,0 0 0,-1 0 0,1 0 0,0-1 0,0 1 0,0 0 0,0 0 0,-1 0 0,1 0 0,0 0 0,0 0-1,0 0 1,-1 0 0,1 0 0,0 0 0,0 0 0,0 0 0,-1 0 0,1 0 0,0 0 0,0 0 0,-1 0 0,1 0 0,0 0 0,0 0 0,0 0 0,-1 0-1,1 0 1,0 0 0,0 0 0,0 0 0,-1 0 0,1 0 0,0 1 0,-8 18-8,-7 46-10,12-47 16,3-18 3,0 1-1,0-1 1,0 0 0,0 0 0,0 0 0,-1 0 0,1 0 0,0 1 0,0-1 0,0 0 0,0 0 0,0 0 0,0 0 0,0 0 0,0 0-1,-1 0 1,1 1 0,0-1 0,0 0 0,0 0 0,0 0 0,0 0 0,0 0 0,-1 0 0,1 0 0,0 0 0,0 0 0,0 0 0,0 0-1,-1 0 1,1 0 0,0 0 0,0 0 0,0 0 0,0 0 0,0 0 0,-1 0 0,1 0 0,0 0 0,0 0 0,0 0 0,0 0 0,0 0-1,-1 0 1,1-1 0,0 1 0,0 0 0,0 0 0,0 0 0,0 0 0,0 0 0,0 0 0,-1 0 0,1-1 0,0 1 0,0 0 0,0 0-1,-13-16 132,-22-36 179,14 21-215,7 13-332,-1 1 0,-32-28 1,40 39 416,6 11-189,2 1 0,-1-1-1,0 1 1,1 0 0,0-1-1,0 0 1,4 10 0,11 22 24,1 0 1,2-2-1,2 0 0,1-1 1,49 57-1,-71-91-14,0 0-1,0 1 0,0-1 1,0 0-1,0 0 0,0 0 0,0 1 1,0-1-1,1 0 0,-1 0 1,0 1-1,0-1 0,0 0 1,0 0-1,1 0 0,-1 0 1,0 1-1,0-1 0,0 0 0,1 0 1,-1 0-1,0 0 0,0 0 1,0 0-1,1 1 0,-1-1 1,0 0-1,0 0 0,1 0 1,-1 0-1,0 0 0,0 0 0,1 0 1,-1 0-1,0 0 0,0 0 1,1 0-1,-1 0 0,0 0 1,0-1-1,1 1 0,-1 0 0,0 0 1,0 0-1,0 0 0,1 0 1,-1 0-1,0-1 0,0 1 1,0 0-1,1 0 0,-1 0 1,0 0-1,0-1 0,0 1 0,0 0 1,0 0-1,0-1 0,1 1 1,-1 0-1,0 0 0,0 0 1,0-1-1,0-26 144,-13-36-62,11 54-92,2 6 6,-1 0-1,0 0 0,1 0 1,-1 1-1,0-1 1,0 0-1,-1 1 0,1-1 1,-3-2-1,4 4-65,2 13-204,0 0 165,-1 0 0,-1 0 0,-1 15 1,0-14 141,1-1 0,1 1 0,2 19 0,2-4 28,-5-21-58,1 0 0,0 0 0,0 0-1,1 0 1,0 0 0,0-1 0,5 10 0,-7-16-2,1 0 1,-1 0-1,0 0 0,0 0 1,0 0-1,1 0 1,-1 0-1,0 0 1,0 0-1,1 0 0,-1 0 1,0 0-1,0 0 1,0 0-1,1 0 0,-1 0 1,0 0-1,0 0 1,0 0-1,1 0 0,-1 0 1,0 0-1,0 0 1,0-1-1,0 1 0,1 0 1,-1 0-1,0 0 1,0 0-1,0 0 0,0-1 1,0 1-1,1 0 1,-1 0-1,0 0 0,0 0 1,0-1-1,0 1 1,0 0-1,0 0 0,0 0 1,0-1-1,0 1 1,0 0-1,0 0 0,0-1 1,0 1-1,0 0 1,0 0-1,0 0 0,0-1 1,0 1-1,0 0 1,0 0-1,0 0 0,0-1 1,3-13 271,-3 13-259,6-43-30,-1 1 1,-3-1-1,-1-1 0,-8-70 0,6 113-64,1 0 52,0 0 0,0-1 0,0 1-1,-1 0 1,1 0 0,-1-1 0,0 1 0,1 0 0,-1 0 0,0 0-1,0 0 1,-1 0 0,1 0 0,0 0 0,-1 0 0,1 1-1,-1-1 1,-1-1 0,1 6-26,0 0 0,0 1 0,1-1 0,0 1 0,-1 0 0,1-1 0,0 1-1,1 0 1,-1 4 0,-1-1 19,-4 19 173,2 0 1,0 0-1,1 0 1,2 0 0,1 27-1,1-51-128,-1 1-1,1-1 0,-1 0 0,1 1 1,0-1-1,0 0 0,0 0 1,0 1-1,0-1 0,0 0 1,1 0-1,-1 0 0,1-1 1,0 1-1,-1 0 0,1 0 1,0-1-1,0 1 0,0-1 1,0 0-1,0 1 0,0-1 1,0 0-1,1 0 0,-1-1 0,0 1 1,1 0-1,-1-1 0,5 1 1,-7-1-5,1-1 1,0 1 0,-1-1-1,1 1 1,0-1 0,-1 1 0,1-1-1,-1 0 1,1 1 0,-1-1-1,1 0 1,-1 0 0,0 1-1,1-1 1,-1 0 0,0 0 0,0 1-1,1-1 1,-1 0 0,0 0-1,0 0 1,0 0 0,0-1-1,3-27 247,-3 22-202,4-86-192,-4 92 103,0 15-824,-14 177 857,14-191-62,0-8 112,1-1-1,-1 1 0,1-1 0,1 0 0,0 1 0,0 0 1,1-1-1,0 1 0,0 0 0,1 1 0,5-10 1,-1 1-42,-5 6-7,-2 7-1,0 1 0,0-1 0,0 1-1,0-1 1,0 1 0,0 0 0,0 0-1,1-1 1,-1 1 0,1 0-1,0 0 1,0 0 0,3-2 0,-4 3-166,3 21-155,-2 1 534,-1 1 0,-1-1-1,-1 1 1,-1-1 0,-7 31-1,12-74-111,-2 8-23,1-1-1,1 0 1,5-18 0,-5 23-68,16-32 33,-18 42-105,0 31-215,1-25 274,-2 0 0,1 0-1,-1-1 1,1 1-1,-2 0 1,1 0 0,-1 0-1,1-1 1,-2 1 0,1 0-1,-1-1 1,1 1-1,-2-1 1,1 0 0,0 1-1,-7 8 1,8-13 8,1 0 0,-1-1 0,0 1 0,1 0 0,-1-1 0,0 1 0,1-1 1,-1 1-1,0-1 0,0 0 0,1 1 0,-1-1 0,0 0 0,0 1 0,0-1 0,1 0 0,-1 0 0,0 0 0,0 0 0,0 0 1,0 0-1,0 0 0,1 0 0,-1 0 0,0 0 0,0 0 0,0-1 0,0 1 0,1 0 0,-1 0 0,0-1 0,0 1 1,1-1-1,-1 1 0,0-1 0,1 1 0,-1-1 0,0 1 0,1-1 0,-1 0 0,1 1 0,-1-1 0,1 0 0,-1 1 0,1-1 1,-1 0-1,1 0 0,0 1 0,-1-2 0,-19-48 21,16 39-6,-9-11-15,13 22-1,0 0 0,-1-1 1,1 1-1,0 0 0,0 0 1,0 0-1,-1 0 0,1 0 0,0 0 1,0 0-1,-1 0 0,1 0 0,0 0 1,0 0-1,0 0 0,-1 0 0,1 0 1,0 0-1,0 0 0,-1 0 0,1 0 1,0 1-1,0-1 0,0 0 0,-1 0 1,1 0-1,0 0 0,0 0 0,0 0 1,0 1-1,-1-1 0,1 0 0,0 0 1,0 0-1,0 0 0,0 1 0,0-1 1,0 0-1,0 0 0,-1 0 0,1 1 1,0-1-1,0 0 0,0 0 0,0 1 1,0-1-1,0 0 0,-6 47-67,5-44 68,0 24 18,0-13 33,1-35 29,-1 20-77,1 0 1,0-1-1,0 1 0,0-1 0,0 1 0,0 0 0,0-1 1,1 1-1,-1-1 0,0 1 0,1 0 0,-1-1 0,1 1 0,-1 0 1,1 0-1,1-3 0,-2 4-11,1 0 0,-1 1 0,1-1 0,-1 0 0,1 0 0,0 0 0,-1 0 0,0 1-1,1-1 1,-1 0 0,1 0 0,-1 1 0,1-1 0,-1 0 0,1 1 0,-1-1 0,0 0 0,1 1 0,-1-1 0,0 1 0,1-1 0,-1 1 0,0-1 0,0 1 0,1-1 0,-1 1 0,0 0 0,3 4 20,-1 0 0,1 0 0,-1 0 0,-1 1 0,1-1 0,-1 1 0,2 7 1,-5-13 47,1 0 1,0 0 0,-1-1-1,1 1 1,0 0 0,0-1-1,0 1 1,-1 0 0,1-1-1,0 1 1,0-1 0,0 0-1,0 1 1,0-1 0,0 0-1,0 0 1,0 0 0,0 0-1,0 0 1,-1-1 0,-28-23-391,23 19 292,0-1 0,0 0 0,1 0 0,0-1 0,0 1 0,1-1 0,0 0 0,1-1 0,-1 1 0,2-1 0,-1 0 0,1 0 0,0 0 0,1 0 0,0-1 0,1 1 0,0-1 0,0 1 0,1-1 0,1-11 0,0-11 212,1 22-87,-2 0-1,0 0 0,0 0 0,-1 0 0,-2-12 0,-34-66-78,32 69-15,1-1-1,-2-25 0,4 26 37,-1 1-1,0 0 1,-9-25-1,12 43-35,0 0-1,0 1 1,0-1 0,0 0 0,-1 0-1,1 0 1,0 0 0,0 0 0,0 0-1,0 1 1,0-1 0,-1 0 0,1 0-1,0 0 1,0 0 0,0 0-1,0 0 1,0 0 0,-1 0 0,1 0-1,0 0 1,0 0 0,0 0 0,-1 0-1,1 0 1,0 0 0,0 0-1,0 0 1,0 0 0,-1 0 0,1 0-1,0 0 1,0 0 0,0 0 0,0 0-1,-1 0 1,1 0 0,0 0-1,0 0 1,0 0 0,0-1 0,0 1-1,-1 0 1,1 0 0,0 0 0,0 0-1,0 0 1,0-1 0,0 1-1,0 0 1,0 0 0,0 0 0,-1-1-1,-3 33-96,3 43 123,4-57-21,1 0 0,1-1-1,0 1 1,1-1 0,0 0-1,2 0 1,0-1 0,14 20-1,-20-34 2,-2-1 3,1 0-1,0 1 0,-1-1 0,1 0 1,0-1-1,0 1 0,0 0 0,0 0 0,0 0 1,0 0-1,0-1 0,0 1 0,0 0 1,0-1-1,0 1 0,1-1 0,-1 0 1,0 1-1,2-1 0,-2 0 106,-1 0-40,5-11 369,-1-4-568,-3 15 120,-1-1-1,0 1 0,0 0 1,1 0-1,-1 0 0,0-1 1,1 1-1,-1 0 0,0 0 0,1 0 1,-1-1-1,0 1 0,1 0 1,-1 0-1,0 0 0,1 0 1,-1 0-1,0 0 0,1 0 1,-1 0-1,1 0 0,-1 0 1,0 0-1,1 0 0,-1 0 0,0 0 1,1 0-1,-1 1 0,0-1 1,1 0-1,-1 0 0,0 0 1,1 0-1,-1 1 0,0-1 1,1 0-1,-1 0 0,0 1 0,1-1 1,4 4 9,-1 0 0,1 0 0,-1 1 0,0-1 0,0 1 0,-1 0 0,1 0 0,-1 0 0,0 1 0,0-1 0,2 7 0,17 69 142,-20-69-176,1 1 0,0-1 0,1 0-1,0 0 1,1 0 0,0 0-1,13 21 1,-18-33 31,1 1 1,-1 0-1,0 0 0,1-1 0,-1 1 1,1 0-1,-1-1 0,1 1 0,0-1 1,-1 1-1,1-1 0,-1 1 0,1-1 1,0 1-1,0-1 0,-1 1 0,1-1 1,0 0-1,0 1 0,-1-1 0,1 0 1,0 0-1,0 0 0,0 0 0,-1 0 1,1 1-1,0-1 0,0-1 1,0 1-1,0 0 0,-1 0 0,1 0 1,0 0-1,0-1 0,-1 1 0,1 0 1,0 0-1,0-1 0,-1 1 0,1-1 1,0 1-1,-1-1 0,1 1 0,0-1 1,-1 1-1,1-1 0,-1 0 0,1 1 1,-1-1-1,1 0 0,-1 1 0,0-1 1,1 0-1,-1 0 0,0 1 0,1-3 1,17-52 365,-15 45-425,-13 71 198,8-48-144,6-11-235,12-20 367,-15 18-91,-1 25-188,-5 46 780,5-77-1004,-7 81 1164,-2-192-1166,7 104 544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41.30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1 160,'0'0'400,"2"0"-416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41.73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1 1 4226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57.31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0 0 4482,'0'0'3084,"33"12"-1731,128 53 271,-159-64-1808,2 1 372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02.88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1 0 176,'0'0'4714,"10"6"972,30 16-4945,100 41-562,-91-49-105,-39-13-41,1 2-1,-1-1 1,-1 1 0,12 5-1,-2-4 779,-18-4-760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07.941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142 809 2673,'0'0'3773,"-16"-24"1529,6 9-4586,-11-29 124,-31-56-647,47 90-175,0 1 1,0-2-1,1 1 1,0 0-1,1-1 1,0 0-1,1 1 0,0-1 1,1 0-1,0 0 1,1-14-1,-7-128-82,9 137 39,0 1 0,1 0-1,1 0 1,1 0 0,0 0-1,1 1 1,0-1-1,1 1 1,1 1 0,0 0-1,20-25 1,-14 18 98,19-21 158,-26 34-260,2 0 1,-1 1-1,1 0 0,0 0 0,0 1 0,0 0 1,1 1-1,-1 0 0,1 0 0,1 1 0,-1 0 0,0 1 1,0 0-1,15 0 0,2-1 28,-9 1-153,0 0 0,0 1 0,0 1 0,0 1-1,21 3 1,-34-2 142,0-1 0,0 1 0,-1 0-1,1 1 1,0-1 0,-1 1-1,1 0 1,-1 0 0,0 0 0,0 1-1,0-1 1,-1 1 0,1 0 0,-1 0-1,0 0 1,0 1 0,4 7 0,2 7 91,0 1 1,11 41 0,-13-38 53,1 2-14,0 1 0,-2 1 0,-1-1-1,-1 1 1,-1 0 0,-2 0-1,-3 54 1,-1-67-132,1 1-1,-2-1 1,0 0 0,-1 0-1,0-1 1,-1 1 0,0-1-1,-13 18 1,0-4-56,6-8-31,0-2-1,-2 1 0,-16 15 0,14-19 112,0-1-1,-1-1 1,0 0 0,-1-1-1,-22 9 1,38-18-34,-1 0 0,0 1 0,1-1 0,0 1 0,-1 0 0,1 0 0,0 0 0,1 0 0,-1 0 0,0 1 0,1 0 0,0-1 0,0 1 0,0 0 0,-2 8 0,-3-2 19,6-9 3,1 0 0,-1 0 0,0 0 0,0 0 0,1 1 0,-1-1 0,1 0 0,-1 0 0,1 1 0,0-1 0,-1 0 0,1 0 0,0 1 0,0 1 0,-1-1-444,-3 15 1131,1-10-5983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24.212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268 1 656,'0'0'2780,"-1"3"-2201,-22 39 512,-1-2 1,-2 0-1,-40 46 0,50-64-937,1 1 0,2 0 0,0 2 1,-13 36-1,11-29 94,11-25-152,0 0-1,0 1 0,1-1 1,0 1-1,1 0 1,0 0-1,0 0 1,-1 12-1,1-10 936,2-5-2393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08.86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46 1 144,'0'0'3287,"-17"36"395,17-30-3522,-1-1 0,0 1 0,0-1 0,-1 1 0,0-1-1,0 0 1,-3 7 0,3-8-11,-1 1 0,1 0 0,1 0 0,-1 1 0,1-1-1,0 0 1,-1 6 0,1-9-159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09.994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13 15 304,'0'0'2225,"-9"-15"2329,8 37-3917,0-3-743,0-13-2703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11.82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0 8 416,'0'0'2481,"64"-8"-592,32 8-2121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12.69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0 1 192,'0'0'3271,"38"27"-515,-16-12-2145,-1 2 1,0 0-1,20 23 1,1 0 23,-34-34-4706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13.214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0 1 0,'0'0'4026,"4"5"-3300,13 14 279,0 0 0,2-2 0,30 23 0,-37-26-739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13.96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1 1 816,'0'0'4304,"6"9"-3627,101 159 3707,-82-136-4169,-19-25-171,0 0 0,0 1 0,-1-1 0,0 1 0,0 0 0,4 12 0,-7-15-1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14.47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0 0 160,'0'0'4674,"4"8"-3863,62 147 3687,-63-151-4549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15.170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1 0 496,'0'0'2916,"7"49"1681,-4-13-3163,-2 0-1,-4 54 1,1-53-996,1-1 1,6 52-1,-2-74 50,-1-2-1390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25.81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43 0 320,'0'0'502,"-7"6"2600,-22 18-6914,25-20 3809,1-1-10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28.24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41 622 1345,'0'0'1790,"16"-37"4614,-10 24-6053,-1 2-36,-1 0-1,0 0 1,0 0 0,4-23 0,-6 23-310,1 0-1,0 0 1,1 0 0,0 0-1,0 1 1,1 0 0,9-14-1,-13 23 31,-1 0 112,-1 0-128,1-1 1,-1 0 0,0 1 0,1-1-1,-1 0 1,0 1 0,0-1-1,0 1 1,0-1 0,0 1 0,0 0-1,-1 0 1,1-1 0,0 1 0,-1 0-1,-1-1 1,-33-23 32,15 11-15,11 5-34,6 5 27,0 0-1,0 0 1,0 1-1,-1-1 1,0 1 0,1 0-1,-7-2 1,11 5 151,28 4-925,20 9 500,2-2 1,63 6-1,-113-17 251,-1 0-1,1 0 1,0 0-1,0 0 1,0 0-1,0 0 1,0 0 0,0 0-1,0 0 1,0-1-1,-1 1 1,1 0-1,0 0 1,0 0-1,0 0 1,0 0 0,0 0-1,0 0 1,0 0-1,0 0 1,0-1-1,0 1 1,0 0 0,0 0-1,0 0 1,0 0-1,0 0 1,0 0-1,0 0 1,0-1-1,0 1 1,0 0 0,0 0-1,0 0 1,0 0-1,0 0 1,0 0-1,0 0 1,0-1 0,0 1-1,0 0 1,0 0-1,0 0 1,0 0-1,0 0 1,0 0-1,0 0 1,0 0 0,0-1-1,0 1 1,1 0-1,-1 0 1,0 0-1,0 0 1,0 0-1,0 0 1,0 0 0,0 0-1,0 0 1,0 0-1,1 0 1,-1 0-1,-16-14 66,-20-12-74,-3-5-2,27 21 137,-2-1 0,1 2 0,-23-13 0,99 17-1240,-16 5 608,-47 0 526,-1-26 480,1 24-498,1 0 0,-1 0 0,0 0 0,1 0 0,-1 0 0,0 0 0,-1 0-1,1 0 1,0 0 0,0 0 0,-1 0 0,1 0 0,-1 0 0,0 0 0,1 0 0,-1 1 0,0-1 0,0 0 0,-3-3-1,-1 0 18,1 0-1,-1 0 0,1 0 0,0-1 0,1 1 0,-5-9 0,7 11-27,0 0-1,1 1 1,-1-1 0,1 0-1,0 1 1,-1-1 0,1 0-1,0 0 1,1 1-1,-1-1 1,1 0 0,-1 1-1,1-1 1,0 0 0,-1 1-1,1-1 1,1 1 0,0-3-1,10-14 400,-6 9-1530,-3 4-2565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25.071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0 0 1088,'5'10'8700,"33"-10"-8512,0 2 0,0 1-1,0 2 1,-1 2 0,51 16-1,-63-19-194,18 8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3:09.531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911 0 3105,'0'0'5840,"-9"2"-1479,-26 2-3970,-16 9-711,-65 24 0,-33 8-441,-44 10 818,-20 4-60,167-51-34,29-6 67,1 1 0,0 0 1,0 1-1,-16 6 0,30-6-612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50.102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1 0 16,'0'0'4655,"9"2"-62,26 6-4671,15-2-74,44 2 194,-43-7-242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52.98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272 0 0,'0'0'3322,"0"52"933,-1-1-3483,-3 0 0,-11 55 0,12-93-742,0-1 1,-1 0-1,0 0 0,-1 0 1,-1-1-1,-10 18 1,8-14-23,-55 115 389,-9 15 342,6-9 129,65-135-863,1-1 1,0 0-1,0 1 1,0-1-1,-1 1 1,1-1 0,0 1-1,0-1 1,0 1-1,0-1 1,0 0-1,0 1 1,0-1 0,0 1-1,0-1 1,0 1-1,1-1 1,-1 1-1,0-1 1,0 0 0,0 1-1,0-1 1,1 1-1,-1-1 1,0 0-1,0 1 1,1-1 0,-1 0-1,0 1 1,1-1-1,-1 0 1,1 1-1,20 8 425,34-2 436,-43-6-774,12 4-102,1 0 1,-2 2-1,1 0 1,-1 1-1,0 2 1,37 21-1,-45-24 16,-10-6-5,-1 1 1,0-1 0,0 1-1,0 1 1,0-1 0,0 1-1,4 3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3:14.50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11 0 352,'3'2'15205,"-1"1"-15947,1 79 1090,-10 127 0,1-161-1282,4-36 78,0 0 0,1 0 1,0 0-1,2 24 0,-2-41-2671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3:16.851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0 13 1457,'0'0'1995,"41"4"8495,395-8-9385,-145-8 63,-291 11-714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3:18.781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321 1 3089,'0'0'4237,"-23"41"1763,-72 161-3224,9-22-2390,16 31 83,63-190-498,4-10 14,-6 17 29,1 0 0,1 1 0,2 0 1,-2 36-1,6-63 611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3:21.21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0 1 384,'0'0'8324,"39"1"-2866,-34-1-5383,65 3 465,0 3 0,85 18 0,-114-16-502,60 3 1,-36-5-18,178 14-623,-190-18 444,-1-3-1,86-12 0,-121 10-110,27-4 646,-12 5-3481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3:24.741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319 0 608,'0'0'7350,"-22"40"-4234,1 8-2107,-32 52-1,32-66-846,3 1-1,1 0 0,-21 63 1,-60 237 1799,92-297-1721,6-31-174,-1 0 0,0 0 1,0 0-1,-1 0 0,0-1 0,0 1 0,0 0 0,-1-1 0,-4 8 1,6-9 68,0-1 1,0 0 0,1 1-1,0-1 1,0 0 0,0 1 0,0-1-1,2 7 1,-1 3 139,2 455-443,0-407 193,3 0 0,2-1-1,27 102 1,-25-115-5,-7-31 75,1 0-1,0 0 1,1 0 0,12 27-1,-10-28 214,-3-8-2358,-7-21-3968,-1-1-1188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3:27.46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356 0 3282,'0'0'2518,"0"49"2242,1 6-4050,-2 0 1,-3-1 0,-3 1-1,-15 61 1,-26 71-324,45-181-318,-1 0 0,0-1-1,0 1 1,0-1 0,-1 1 0,-9 7-1,-9 11 126,-1 5-195,2 1 1,1 1-1,1 1 1,-27 60-1,28-47-114,-36 100 1908,53-140-1734,-2 3-155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3:31.71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1 8 800,'0'0'2970,"18"-7"2107,384 7-4031,-96 15-224,-270-11-796,226 34 22,-233-35-4423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27.75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76 20 64,'0'0'1553,"0"6"-1145,0 9-221,0-9-65,-2-23-410,-7-13 2263,8 47-1106,0 7 191,-2-1 0,-8 38 0,-3 18 285,0-12-721,10-54-532,0 0-1,1 0 1,1 0 0,-1 18 0,1 29 195,-1 1 3649,51-51-3984,2-7-183,1-2 0,0-2 0,-1-2 1,1-3-1,-1-2 0,76-21 0,-49 10 126,-1-4 0,80-34 0,-144 52 72,0 1-1,0 1 1,19-3 0,-17 3-7,-1 0 1,1 0 0,21-9-1,-35 11 27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4:15.979"/>
    </inkml:context>
    <inkml:brush xml:id="br0">
      <inkml:brushProperty name="width" value="0.2" units="cm"/>
      <inkml:brushProperty name="height" value="0.2" units="cm"/>
      <inkml:brushProperty name="color" value="#566266"/>
    </inkml:brush>
  </inkml:definitions>
  <inkml:trace contextRef="#ctx0" brushRef="#br0">0 1306 3105,'0'0'7977,"16"-12"-7523,285-237 923,-155 137-1398,6 6 0,179-93 0,351-134-106,-498 254-465,377-106 0,-555 183 529,0 1 0,-1-1 1,1 0-1,0-1 1,-1 1-1,0-1 0,1 0 1,-1-1-1,6-4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4:16.949"/>
    </inkml:context>
    <inkml:brush xml:id="br0">
      <inkml:brushProperty name="width" value="0.2" units="cm"/>
      <inkml:brushProperty name="height" value="0.2" units="cm"/>
      <inkml:brushProperty name="color" value="#566266"/>
    </inkml:brush>
  </inkml:definitions>
  <inkml:trace contextRef="#ctx0" brushRef="#br0">0 28 2049,'0'0'4301,"24"-1"-3322,193-10 891,255-2-1937,-409 10 662,-70 21-608,-20 17 251,-1-2 1,-1-1 0,-2-1-1,-1-1 1,-47 31 0,33-24 186,1 1 0,-44 49 1,72-69-210,0 2 1,2 0-1,0 0 1,1 2-1,-11 24 1,20-27-956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4:20.839"/>
    </inkml:context>
    <inkml:brush xml:id="br0">
      <inkml:brushProperty name="width" value="0.2" units="cm"/>
      <inkml:brushProperty name="height" value="0.2" units="cm"/>
      <inkml:brushProperty name="color" value="#566266"/>
    </inkml:brush>
  </inkml:definitions>
  <inkml:trace contextRef="#ctx0" brushRef="#br0">0 1306 3105,'0'0'7977,"16"-12"-7523,285-237 923,-155 137-1398,6 6 0,179-93 0,351-134-106,-498 254-465,377-106 0,-555 183 529,0 1 0,-1-1 1,1 0-1,0-1 1,-1 1-1,0-1 0,1 0 1,-1-1-1,6-4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4:20.840"/>
    </inkml:context>
    <inkml:brush xml:id="br0">
      <inkml:brushProperty name="width" value="0.2" units="cm"/>
      <inkml:brushProperty name="height" value="0.2" units="cm"/>
      <inkml:brushProperty name="color" value="#566266"/>
    </inkml:brush>
  </inkml:definitions>
  <inkml:trace contextRef="#ctx0" brushRef="#br0">0 28 2049,'0'0'4301,"24"-1"-3322,193-10 891,255-2-1937,-409 10 662,-70 21-608,-20 17 251,-1-2 1,-1-1 0,-2-1-1,-1-1 1,-47 31 0,33-24 186,1 1 0,-44 49 1,72-69-210,0 2 1,2 0-1,0 0 1,1 2-1,-11 24 1,20-27-956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4:26.629"/>
    </inkml:context>
    <inkml:brush xml:id="br0">
      <inkml:brushProperty name="width" value="0.2" units="cm"/>
      <inkml:brushProperty name="height" value="0.2" units="cm"/>
      <inkml:brushProperty name="color" value="#566266"/>
    </inkml:brush>
  </inkml:definitions>
  <inkml:trace contextRef="#ctx0" brushRef="#br0">0 1306 3105,'0'0'7977,"16"-12"-7523,285-237 923,-155 137-1398,6 6 0,179-93 0,351-134-106,-498 254-465,377-106 0,-555 183 529,0 1 0,-1-1 1,1 0-1,0-1 1,-1 1-1,0-1 0,1 0 1,-1-1-1,6-4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4:26.630"/>
    </inkml:context>
    <inkml:brush xml:id="br0">
      <inkml:brushProperty name="width" value="0.2" units="cm"/>
      <inkml:brushProperty name="height" value="0.2" units="cm"/>
      <inkml:brushProperty name="color" value="#566266"/>
    </inkml:brush>
  </inkml:definitions>
  <inkml:trace contextRef="#ctx0" brushRef="#br0">0 28 2049,'0'0'4301,"24"-1"-3322,193-10 891,255-2-1937,-409 10 662,-70 21-608,-20 17 251,-1-2 1,-1-1 0,-2-1-1,-1-1 1,-47 31 0,33-24 186,1 1 0,-44 49 1,72-69-210,0 2 1,2 0-1,0 0 1,1 2-1,-11 24 1,20-27-956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4:31.650"/>
    </inkml:context>
    <inkml:brush xml:id="br0">
      <inkml:brushProperty name="width" value="0.2" units="cm"/>
      <inkml:brushProperty name="height" value="0.2" units="cm"/>
      <inkml:brushProperty name="color" value="#566266"/>
    </inkml:brush>
  </inkml:definitions>
  <inkml:trace contextRef="#ctx0" brushRef="#br0">0 1306 3105,'0'0'7977,"16"-12"-7523,285-237 923,-155 137-1398,6 6 0,179-93 0,351-134-106,-498 254-465,377-106 0,-555 183 529,0 1 0,-1-1 1,1 0-1,0-1 1,-1 1-1,0-1 0,1 0 1,-1-1-1,6-4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4:31.651"/>
    </inkml:context>
    <inkml:brush xml:id="br0">
      <inkml:brushProperty name="width" value="0.2" units="cm"/>
      <inkml:brushProperty name="height" value="0.2" units="cm"/>
      <inkml:brushProperty name="color" value="#566266"/>
    </inkml:brush>
  </inkml:definitions>
  <inkml:trace contextRef="#ctx0" brushRef="#br0">0 28 2049,'0'0'4301,"24"-1"-3322,193-10 891,255-2-1937,-409 10 662,-70 21-608,-20 17 251,-1-2 1,-1-1 0,-2-1-1,-1-1 1,-47 31 0,33-24 186,1 1 0,-44 49 1,72-69-210,0 2 1,2 0-1,0 0 1,1 2-1,-11 24 1,20-27-956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6:36.779"/>
    </inkml:context>
    <inkml:brush xml:id="br0">
      <inkml:brushProperty name="width" value="0.05" units="cm"/>
      <inkml:brushProperty name="height" value="0.05" units="cm"/>
      <inkml:brushProperty name="color" value="#F77A2D"/>
    </inkml:brush>
  </inkml:definitions>
  <inkml:trace contextRef="#ctx0" brushRef="#br0">125 1 176,'0'0'2716,"-9"0"4836,-25 0-8029,21 0-17,8 0 236,-1 0-1,1 0 0,0 0 0,-1 1 0,1 0 1,-7 1-1,11-1 221,0-1 0,0 1 0,0 0 0,0-1 0,0 1 0,0 0 0,0 0 0,0 0 0,0 0 0,0 0 0,0 0 0,0 0 0,1 0 0,-1 0 0,0 0 0,1 0 0,-1 0 0,1 1 0,-1-1 0,1 0 0,0 0 0,-1 1 0,1-1 0,0 0 0,0 1 0,0-1 0,0 0 0,0 2 0,-7 117-2552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6:53.742"/>
    </inkml:context>
    <inkml:brush xml:id="br0">
      <inkml:brushProperty name="width" value="0.05" units="cm"/>
      <inkml:brushProperty name="height" value="0.05" units="cm"/>
      <inkml:brushProperty name="color" value="#F77A2D"/>
    </inkml:brush>
  </inkml:definitions>
  <inkml:trace contextRef="#ctx0" brushRef="#br0">407 385 1745,'0'0'3826,"12"-1"653,29-1-4111,31 10 357,-58-5-523,1-1 1,-1 0-1,1-1 1,-1-1-1,24-2 1,-37 1-211,1 1 0,0-1 1,0 1-1,0-1 1,0 0-1,-1 0 0,1 0 1,0 0-1,-1 0 1,1 0-1,0 0 0,-1 0 1,0-1-1,1 1 1,-1-1-1,0 1 0,0-1 1,1 1-1,-1-1 1,-1 0-1,1 0 0,0 1 1,0-1-1,-1 0 0,2-3 1,6-58-330,-3 17 226,-2 24 446,0-1 0,-1 0 0,-3-39 1,1 26-335,0 34 10,-1 0 0,1 0 1,-1 0-1,1 0 0,-1 0 0,0 0 0,1 0 1,-1 0-1,0 0 0,0 1 0,-1-1 1,1 0-1,0 1 0,0-1 0,-1 1 0,1-1 1,-1 1-1,1 0 0,-4-2 0,1 0 20,0 1 0,0 0 0,0-1-1,-1 2 1,1-1 0,0 1 0,-1-1 0,-4 0 0,-151-15 1465,-16 7-944,146 8-628,1 1-1,-1 1 0,0 1 0,1 2 0,-41 9 0,9-5 146,45-2-5871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29.168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0 100 2625,'0'0'2439,"7"0"-1967,115 8 931,131 5 1935,-219-14-3349,0-2 1,0-1 0,-1-1 0,1-2 0,60-21-1,-52 14 53,-28 10-39,0 0 0,0-1 0,-1-1 0,0 0-1,15-10 1,-27 16-199,0-1 1,-1 0-1,1 1 1,0-1-1,-1 0 1,1 1-1,0-1 1,-1 0-1,1 0 0,-1 1 1,1-1-1,-1 0 1,0 0-1,1 0 1,-1 0-1,0 0 1,1 0-1,-1 0 0,0-1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01.645"/>
    </inkml:context>
    <inkml:brush xml:id="br0">
      <inkml:brushProperty name="width" value="0.05" units="cm"/>
      <inkml:brushProperty name="height" value="0.05" units="cm"/>
      <inkml:brushProperty name="color" value="#F77A2D"/>
    </inkml:brush>
  </inkml:definitions>
  <inkml:trace contextRef="#ctx0" brushRef="#br0">0 350 160,'0'0'3722,"48"-6"5698,-8 3-9442,-29 2 8,1 0 1,0 1-1,0 0 0,-1 1 1,21 4-1,-5-3-383,-27-50-233,5 4-309,-92 54 592,84-11 348,-1 0 1,1 1-1,0-1 0,0-1 0,0 1 1,-1 0-1,1-1 0,1 0 0,-1 1 1,0-1-1,0 0 0,1-1 1,-1 1-1,1 0 0,0-1 0,-1 1 1,1-1-1,1 0 0,-1 0 0,-2-3 1,2 1 49,-1-1-197,1 1 0,0 0 0,0 0 0,0-1 0,1 1 0,0-1 1,0 0-1,-1-8 0,2 0-177,0 10 124,-1 1 0,1-1 0,0 1 0,0-1 0,1 1 1,-1-1-1,1 1 0,0-1 0,0 1 0,2-6 0,-1 5 222,1 0-1,0 0 1,0 1-1,0-1 0,0 1 1,0 0-1,0 0 1,1 0-1,5-4 0,-7 6 35,0 0 0,0 0-1,0 0 1,-1 0 0,1-1-1,0 1 1,-1-1 0,1 1-1,-1-1 1,1 0 0,-1 1-1,0-1 1,0 0 0,0 0-1,0 0 1,0 0 0,1-3-1,8-16 1315,-7 17-1253,0-2 335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14.129"/>
    </inkml:context>
    <inkml:brush xml:id="br0">
      <inkml:brushProperty name="width" value="0.2" units="cm"/>
      <inkml:brushProperty name="height" value="0.2" units="cm"/>
      <inkml:brushProperty name="color" value="#F77A2D"/>
    </inkml:brush>
  </inkml:definitions>
  <inkml:trace contextRef="#ctx0" brushRef="#br0">180 223 1793,'0'0'3631,"0"-5"-3127,2-58 3078,1 34-1821,-2 24-2327,-1 16-1705,1-5 2153,-1 1-1,0-1 0,0 0 1,0 0-1,-1 1 0,0-1 0,0 0 1,-1 0-1,0 0 0,-4 10 1,3-19 19,1-1 1,-1 0-1,1 0 1,-1 0 0,1 0-1,0 0 1,1 0-1,-3-9 1,-2-5 445,3 8-238,0 1-1,1-1 1,0 0 0,-1-18 0,3 28-101,-41 11-523,29-7 787,20 5 254,8 9-169,-15-15-385,1 0 1,-1 0-1,0 0 0,1 0 0,-1 0 0,-1 1 1,1-1-1,0 0 0,-1 1 0,0-1 1,0 4-1,-3-8-237,1-1 1,-1 1 0,0-1-1,0 1 1,1-1-1,-1 0 1,1 0 0,0 0-1,-4-3 1,2 0 504,0 0-1,0 0 1,0 0 0,1 0 0,0 0 0,0-1-1,0 0 1,0 0 0,1 0 0,0 0 0,0 0-1,1 0 1,0 0 0,0 0 0,0-1 0,1-10-1,-3 13-193,0 0 1,0 1-1,0 0 0,-1-1 0,1 1 0,-1 1 0,0-1 0,1 0 0,-1 1 0,-5-3 0,8 5-70,1 0-16,4 2-206,0-1 58,1 1 1,-1-1-1,0 0 1,1 0-1,-1-1 1,0 1-1,1-1 1,4 0-1,23 4 196,51 11 1067,-66-14-1036,-12-1-18,-1 0-1,1 0 0,-1 0 0,0 1 0,1 0 1,-1 0-1,0 0 0,1 0 0,-1 0 1,0 1-1,0 0 0,0 0 0,0 0 1,0 0-1,4 4 0,-7 0 26,1-1 1,-1 1-1,0-1 1,-1 1-1,0 0 1,1 0-1,-2-1 1,0 8-1,0 2 16,2-6-64,-1 0 0,-1 1 1,0-1-1,0 0 0,-1 0 0,-5 15 0,5-18-498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22.194"/>
    </inkml:context>
    <inkml:brush xml:id="br0">
      <inkml:brushProperty name="width" value="0.2" units="cm"/>
      <inkml:brushProperty name="height" value="0.2" units="cm"/>
      <inkml:brushProperty name="color" value="#F77A2D"/>
    </inkml:brush>
  </inkml:definitions>
  <inkml:trace contextRef="#ctx0" brushRef="#br0">10 36 0,'0'0'3060,"43"-8"-1651,-8-6-1392,-32 12-113,-1 0 0,1 1 0,0-1 0,1 1 0,-1 0 1,0-1-1,0 1 0,0 1 0,6-2 0,43 3 1678,-62 0-1458,1 0 1,-1 1-1,1 0 1,0 0-1,-1 1 0,-14 6 1,15-5 151,-1 0 1,0-1-1,0 0 1,-1-1-1,1 0 1,-19 1 0,27 3 692,-2 16-1695,9-17 226,10-11 631,9-13-719,-17 13 494,0 1-1,0-1 1,1 1 0,0 0-1,0 1 1,17-7 195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59.750"/>
    </inkml:context>
    <inkml:brush xml:id="br0">
      <inkml:brushProperty name="width" value="0.025" units="cm"/>
      <inkml:brushProperty name="height" value="0.025" units="cm"/>
      <inkml:brushProperty name="color" value="#566266"/>
    </inkml:brush>
  </inkml:definitions>
  <inkml:trace contextRef="#ctx0" brushRef="#br0">1 8 768,'0'0'3463,"0"-7"2167,8 94-5550,-8-84-82,0-1 5,0 0 0,0-1-1,-1 1 1,1 0 0,1 0 0,-1-1-1,0 1 1,0 0 0,1-1 0,-1 1 0,1 0-1,-1-1 1,2 4 0,0-4 4,0-1 0,0 1 0,0 0 1,0-1-1,0 1 0,0-1 0,0 0 0,0 1 1,0-1-1,0 0 0,0 0 0,3-1 0,8 1-1,0 1 0,0 1 0,0 0 0,13 4 0,-19 39-265,0-10 261,-2-15 254,-2-1 0,3 37 1,-6-55-240,1 0-1,0-1 1,-1 1-1,1 0 1,0 0 0,-1-1-1,1 1 1,0 0 0,0-1-1,0 1 1,0-1 0,-1 1-1,1-1 1,0 1 0,0-1-1,0 1 1,0-1-1,0 0 1,0 0 0,0 1-1,0-1 1,0 0 0,0 0-1,0 0 1,0 0 0,2-1-1,39 1-26,-33 0 38,105-5-60,-114 5 226,4-2-2443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05.739"/>
    </inkml:context>
    <inkml:brush xml:id="br0">
      <inkml:brushProperty name="width" value="0.05" units="cm"/>
      <inkml:brushProperty name="height" value="0.05" units="cm"/>
      <inkml:brushProperty name="color" value="#F77A2D"/>
    </inkml:brush>
  </inkml:definitions>
  <inkml:trace contextRef="#ctx0" brushRef="#br0">1 57 496,'0'0'3383,"24"-33"2006,-19 30-5365,-1 1-1,1-1 0,0 1 0,0-1 1,0 1-1,0 1 0,1-1 1,-1 1-1,0 0 0,11-1 0,-13 2-10,0-1 0,0 1 0,0 0 0,1 0-1,-1 0 1,0 0 0,0 0 0,0 1 0,0 0-1,0-1 1,1 1 0,-1 0 0,0 0 0,-1 1-1,1-1 1,0 1 0,0-1 0,-1 1 0,4 2-1,9 13 310,-13-15-247,1 0 0,-1 0 0,0 0 0,0 1 0,1-1 0,-2 1 0,1-1 0,0 1 0,0 0 0,-1 0 0,0 0-1,1 0 1,-1 0 0,0 0 0,0 4 0,5 52-13,-6-59-76,2 1-21,0 1 24,0-1-1,-1 1 1,1-1 0,-1 1 0,1 0 0,-1 0-1,1 0 1,-1 0 0,1 3 0,0-2 20,-1-1 0,0 0 1,0 0-1,1 1 0,0-1 0,-1 0 1,1 0-1,0-1 0,0 1 1,0 0-1,0-1 0,2 2 1,5 1 65,-1-1 1,0 1 0,0 1 0,-1-1 0,1 1 0,-1 1 0,0-1 0,11 12-1,-11 7 886,-8-12-2518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07.139"/>
    </inkml:context>
    <inkml:brush xml:id="br0">
      <inkml:brushProperty name="width" value="0.05" units="cm"/>
      <inkml:brushProperty name="height" value="0.05" units="cm"/>
      <inkml:brushProperty name="color" value="#F77A2D"/>
    </inkml:brush>
  </inkml:definitions>
  <inkml:trace contextRef="#ctx0" brushRef="#br0">1 6 1281,'0'0'4231,"10"0"272,30-3-4308,-21 2 14,-13 0-200,1 1-1,-1 0 1,1 0 0,-1 0-1,1 1 1,12 2-1,-19-3-55,1 0 0,0 1 0,-1-1 0,1 0-1,-1 0 1,1 1 0,0-1 0,-1 0 0,1 1-1,-1-1 1,1 1 0,-1-1 0,1 1 0,-1-1-1,1 1 1,-1-1 0,0 1 0,1-1 0,-1 1-1,1 0 1,-1-1 0,0 1 0,0-1 0,1 1-1,-1 0 1,0-1 0,0 1 0,0 0 0,0 0 0,0 0-77,-1 0 1,1-1-1,-1 1 1,1-1 0,-1 1-1,1 0 1,-1-1 0,0 1-1,1-1 1,-1 1 0,0-1-1,1 0 1,-1 1 0,0-1-1,0 0 1,1 1 0,-1-1-1,0 0 1,0 0 0,1 0-1,-1 0 1,0 0 0,0 0-1,0 0 1,1 0 0,-3 0-1,-32-6-2473,0 1 5672,74 10-759,-7-2-2599,-56-13-2732,-1 3 1884,18 5 2571,26 2-518,-14 0-987,33 5 625,-32-2-3444,-8-2 1470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17.331"/>
    </inkml:context>
    <inkml:brush xml:id="br0">
      <inkml:brushProperty name="width" value="0.2" units="cm"/>
      <inkml:brushProperty name="height" value="0.2" units="cm"/>
      <inkml:brushProperty name="color" value="#F77A2D"/>
    </inkml:brush>
  </inkml:definitions>
  <inkml:trace contextRef="#ctx0" brushRef="#br0">173 0 1601,'0'0'2246,"36"13"667,-35-12-2857,0-1 0,0 1-1,1 0 1,-1-1-1,0 1 1,0 0 0,0 0-1,0 0 1,0 0 0,-1 0-1,1 0 1,0 0-1,0 0 1,-1 0 0,1 0-1,0 0 1,-1 1-1,1-1 1,-1 0 0,0 0-1,1 2 1,-1-2-48,-1 0-1,1 0 1,0 0 0,-1 0 0,1 0 0,-1 0 0,0 0-1,1-1 1,-1 1 0,1 0 0,-1 0 0,0-1-1,0 1 1,1 0 0,-1-1 0,0 1 0,0-1-1,0 1 1,0-1 0,0 1 0,-1 0 0,-11 3-198,1 0 0,-1 0 1,-20 2-1,10-2 247,16 0-52,0 0-1,0 0 0,1 1 1,-1 0-1,1 0 1,0 0-1,1 1 1,-1 0-1,1 0 0,0 0 1,-5 9-1,9-13-4,0-2 21,1 1-1,0-1 0,-1 1 1,1 0-1,0-1 0,-1 0 1,1 1-1,-1-1 0,1 1 0,0-1 1,-1 1-1,1-1 0,-1 0 1,0 1-1,1-1 0,-1 0 1,1 0-1,-1 1 0,1-1 0,-1 0 1,0 0-1,1 0 0,-1 0 1,0 0-1,1 0 0,-1 0 1,1 0-1,-1 0 0,0 0 0,1 0 1,-1 0-1,1 0 0,-1 0 1,0-1-1,1 1 0,-1 0 1,1 0-1,-1-1 0,1 1 0,-1 0 1,1-1-1,-1 1 0,1-1 1,-1 1-1,1-1 0,-1 1 1,1-1-1,0 1 0,-1-1 0,1 1 1,0-1-1,-1 1 0,1-1 1,0 1-1,0-1 0,0 0 1,0 1-1,-1-1 0,1 1 1,0-1-1,0 0 0,0 1 0,0-2 1,-6-16 316,2 6-2869,21 25 391,26 29 1864,27 22 4289,-69-63-3980,0-1 0,-1 1 1,1 0-1,0 0 0,-1 0 0,1 0 0,-1 0 0,1 0 0,-1 0 0,1 0 0,-1 0 0,0 0 0,0 0 0,1 0 0,-1 0 0,0 0 0,0 1 0,0-1 0,0 0 0,0 0 0,0 0 0,-1 0 0,1 0 0,0 0 0,0 0 0,-1 0 0,1 0 0,-1 0 0,1 0 0,-1 0 0,1 0 0,-1 0 0,0 0 0,1 0 1,-1 0-1,-1 0 0,-6 18-1017,55-19 1281,-40 0-530,6-1 498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18.152"/>
    </inkml:context>
    <inkml:brush xml:id="br0">
      <inkml:brushProperty name="width" value="0.2" units="cm"/>
      <inkml:brushProperty name="height" value="0.2" units="cm"/>
      <inkml:brushProperty name="color" value="#F77A2D"/>
    </inkml:brush>
  </inkml:definitions>
  <inkml:trace contextRef="#ctx0" brushRef="#br0">12 1 1121,'0'0'2366,"-11"9"-4178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34.27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1 3 2785,'0'0'8850,"49"-1"-8925,-19 0 423,-16 1-4983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36.50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135 0 512,'0'0'2068,"-21"52"696,19-51-2551,-1 0-1,0 0 1,1 0 0,-1 0 0,0 0 0,0-1 0,0 1 0,1-1-1,-1 0 1,0 0 0,0 0 0,0 0 0,-5-1 0,-52-6 2319,57 6-3012,-3 0 1605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30.68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354 1 16,'0'0'696,"-4"4"-346,-24 27 2280,-1 2 776,-37 51-1,59-73-3217,-13 18 328,2 2-1,-18 38 1,-4 11-167,29-61-211,0 1 0,2 0 0,0 1 0,1 0-1,-7 32 1,2 0-98,9-38-22,1-1-1,0 1 1,1-1 0,-1 17-1,-4 71-33,0-40-5071,7-72 1594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41.382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36 0 512,'0'0'1126,"-12"45"3271,4-35-3378,7-9-1007,-1 0 1,1 0 0,1 0 0,-1-1-1,0 1 1,0 0 0,0 0 0,0 0-1,0 0 1,1 0 0,-1 1 0,1-1-1,-1 0 1,1 0 0,-1 0-1,1 1 1,-1-1 0,1 0 0,0 0-1,0 1 1,0-1 0,0 0 0,0 0-1,0 1 1,0-1 0,0 0 0,0 0-1,1 1 1,-1-1 0,0 0 0,1 0-1,-1 1 1,1-1 0,1 2-1,0 1 58,0 0 0,0 0 1,0 1-1,0-1 0,-1 0 0,1 1 0,-1 0 0,0-1 0,-1 1 0,1 0 0,-1 8 0,-8-9 56,7-4-162,1 0 0,-1 0 0,1 0 1,-1 0-1,1 0 0,-1 0 0,1 0 0,-1 0 0,1 0 1,-1 0-1,1 0 0,-1 0 0,1 1 0,-1-1 0,1 0 0,0 0 1,-1 0-1,1 1 0,-1-1 0,1 0 0,-1 1 0,1-1 0,0 0 1,-1 1-1,1-1 0,0 1 0,0-1 0,-1 0 0,1 1 1,0-1-1,0 1 0,-1-1 0,1 1 0,0 0 0,5 31 1140,0-19-353,-1-12-410,-2-4-336,-1 0 1,1 0-1,0 1 0,1-1 0,-1 0 1,0 1-1,1-1 0,0 1 0,-1 0 1,1 0-1,0 0 0,0 0 1,0 0-1,0 1 0,0-1 0,1 1 1,-1 0-1,0 0 0,1 0 0,-1 0 1,6 0-1,2 1 13,0-1 0,0 1 0,0 1 0,0 0 0,20 5 0,-32-6-18,1 0 1,0 0-1,0 1 0,-1-1 0,1 0 1,0 0-1,0 0 0,-1 0 0,1 1 1,0-1-1,0 0 0,0 0 0,-1 0 0,1 1 1,0-1-1,0 0 0,0 0 0,0 1 1,-1-1-1,1 0 0,0 1 0,0-1 1,0 0-1,0 0 0,0 1 0,0-1 1,0 0-1,0 1 0,0-1 0,0 0 1,0 0-1,0 1 0,0-1 0,0 0 1,0 1-1,0-1 0,0 0 0,1 0 1,-1 1-1,0-1 0,0 0 0,0 0 1,0 1-1,1-1 0,-1 0 0,0 0 1,0 1-1,0-1 0,1 0 0,-1 0 0,0 0 1,0 0-1,1 1 0,-1-1 0,0 0 1,0 0-1,1 0 0,-1 0 0,0 0 1,1 0-1,-1 0 0,0 0 0,0 0 1,1 0-1,-1 0 0,1 0 0,-24 9 614,-58 0 744,81-9-1372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43.141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1 1 112,'0'0'656,"0"1"-207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8:45.379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1 1 4370,'0'0'3970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9:06.060"/>
    </inkml:context>
    <inkml:brush xml:id="br0">
      <inkml:brushProperty name="width" value="0.025" units="cm"/>
      <inkml:brushProperty name="height" value="0.025" units="cm"/>
      <inkml:brushProperty name="color" value="#566266"/>
    </inkml:brush>
  </inkml:definitions>
  <inkml:trace contextRef="#ctx0" brushRef="#br0">0 1 3922,'0'0'576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9:15.578"/>
    </inkml:context>
    <inkml:brush xml:id="br0">
      <inkml:brushProperty name="width" value="0.025" units="cm"/>
      <inkml:brushProperty name="height" value="0.025" units="cm"/>
      <inkml:brushProperty name="color" value="#566266"/>
    </inkml:brush>
  </inkml:definitions>
  <inkml:trace contextRef="#ctx0" brushRef="#br0">1 0 0,'0'0'96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9:18.796"/>
    </inkml:context>
    <inkml:brush xml:id="br0">
      <inkml:brushProperty name="width" value="0.025" units="cm"/>
      <inkml:brushProperty name="height" value="0.025" units="cm"/>
      <inkml:brushProperty name="color" value="#566266"/>
    </inkml:brush>
  </inkml:definitions>
  <inkml:trace contextRef="#ctx0" brushRef="#br0">0 1 2897,'0'0'1889,"1"9"2830,3 28-3467,0 43-446,45-79 869,-43 0-1697,1 0-1,-1 1 1,0 0 0,0 0-1,-1 0 1,1 0 0,0 1 0,-1 0-1,1 0 1,8 7 0,-11 0 53,-1-1 1,1 1 0,-2 0 0,1 0 0,-2-1 0,1 1 0,-1 0 0,-3 19 0,2 4-63,1-32 27,1 0 0,-1 0 0,1 1 0,-1-1 0,1 0 0,-1 0 0,1 1 0,-1-1 1,1 0-1,0 0 0,0 0 0,0 0 0,0 0 0,0 0 0,0 0 0,0 0 0,0-1 0,0 1 0,0 0 1,0-1-1,0 1 0,0 0 0,1-1 0,-1 0 0,0 1 0,0-1 0,1 0 0,-1 1 0,0-1 1,1 0-1,-1 0 0,0 0 0,2 0 0,58-1 258,-42-1-338,54-2 615,-73 1-6243,0 0 632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8:07.292"/>
    </inkml:context>
    <inkml:brush xml:id="br0">
      <inkml:brushProperty name="width" value="0.025" units="cm"/>
      <inkml:brushProperty name="height" value="0.025" units="cm"/>
      <inkml:brushProperty name="color" value="#566266"/>
    </inkml:brush>
  </inkml:definitions>
  <inkml:trace contextRef="#ctx0" brushRef="#br0">1 0 3169,'0'0'1735,"48"11"5094,-36-9-6761,1 0 0,0-1 0,-1-1 0,22-1 0,19-1 59,-53 2 76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8:09.111"/>
    </inkml:context>
    <inkml:brush xml:id="br0">
      <inkml:brushProperty name="width" value="0.025" units="cm"/>
      <inkml:brushProperty name="height" value="0.025" units="cm"/>
      <inkml:brushProperty name="color" value="#566266"/>
    </inkml:brush>
  </inkml:definitions>
  <inkml:trace contextRef="#ctx0" brushRef="#br0">17 0 1473,'0'0'1910,"0"44"3170,-9 217-1660,1-260-11563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8:12.059"/>
    </inkml:context>
    <inkml:brush xml:id="br0">
      <inkml:brushProperty name="width" value="0.025" units="cm"/>
      <inkml:brushProperty name="height" value="0.025" units="cm"/>
      <inkml:brushProperty name="color" value="#566266"/>
    </inkml:brush>
  </inkml:definitions>
  <inkml:trace contextRef="#ctx0" brushRef="#br0">0 33 304,'0'0'3572,"11"-2"741,13-3-2810,17-3-1350,0 2 0,78-2 0,-77 6-123,1 0 54,-1 2 0,0 2 0,82 14 0,-37-5 1353,-24-6-553,-62-4-885,0-2-94,-1 1-1,1 0 1,0 0-1,-1 0 0,1 0 1,0 1-1,-1-1 1,1 0-1,0 0 1,0 0-1,-1 0 0,1 1 1,-1-1-1,1 0 1,0 1-1,-1-1 1,1 0-1,-1 1 0,1-1 1,0 1-1,-1-1 1,1 1-1,-1-1 1,0 1-1,1-1 0,-1 1 1,1 0-1,-1-1 1,0 1-1,0 0 1,1-1-1,-1 1 0,0 0 1,0 0-1,0 2-3857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9:25.074"/>
    </inkml:context>
    <inkml:brush xml:id="br0">
      <inkml:brushProperty name="width" value="0.025" units="cm"/>
      <inkml:brushProperty name="height" value="0.025" units="cm"/>
      <inkml:brushProperty name="color" value="#566266"/>
    </inkml:brush>
  </inkml:definitions>
  <inkml:trace contextRef="#ctx0" brushRef="#br0">486 369 768,'0'0'1769,"33"-4"6672,-17 7-8488,0-2 0,1 1 0,-1-2-1,0 0 1,1-1 0,30-6 0,-34 6 2,-12 1 51,-1 0-1,1 0 0,0 1 0,-1-1 0,1 0 0,0 0 1,-1 0-1,1 0 0,0 0 0,-1-1 0,1 1 0,0 0 1,-1 0-1,1 0 0,-1 0 0,1-1 0,0 1 0,-1 0 1,1-1-1,-1 1 0,1 0 0,-1-1 0,1 1 1,-1-1-1,1 1 0,-1-1 0,1 1 0,-1-1 0,0 1 1,1-1-1,-1 1 0,0-1 0,0 0 0,1 1 0,-1-1 1,0 1-1,0-1 0,0 0 0,1 0 0,18-116-3091,-17 102 2967,0 0 1,-1 1-1,-1-1 1,-3-28 0,0-10 349,3 51-183,-1 1-1,1-1 0,-1 1 0,0-1 1,1 1-1,-1 0 0,0-1 0,0 1 1,0 0-1,0 0 0,0 0 0,0 0 1,0-1-1,0 2 0,-1-1 0,1 0 1,0 0-1,-1 0 0,1 0 0,0 1 1,-1-1-1,1 1 0,-3-1 0,-48-15 2776,29 10-1911,-13-3 42,1 2-1,-1 1 0,-1 2 1,1 1-1,-53 4 0,63-1-657,-4 0-284,-150 6 264,104 11-358,75-17 20,0 0 1,-1 0-1,1 0 1,0 1 0,-1-1-1,1 0 1,0 1-1,0-1 1,-1 1-1,1-1 1,0 1 0,0-1-1,0 1 1,0 0-1,-1 0 1,1 0-1,0-1 1,1 1 0,-1 0-1,0 0 1,0 0-1,0 0 1,0 1-1,1-1 1,-1 0 0,1 0-1,-1 0 1,1 1-1,-1-1 1,1 0-1,0 0 1,-1 1 0,1-1-1,0 0 1,0 1-1,0-1 1,0 0-1,0 3 1,0-4 80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32.93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0 131 784,'0'0'3175,"15"2"1836,17-1-3888,-21-4-1058,0-1 1,0 0 0,-1 0-1,1-1 1,-1 0 0,-1-1 0,1 0-1,13-12 1,22-12-247,-42 28 170,8-5-292,1 1 0,0 0 0,1 1 0,18-6 0,-8 1-67,-16 9-233,-6 21 786,-1-19-148,-1 12 236,0 0-1,0 0 0,-2-1 0,1 1 0,-2-1 0,0 0 0,-6 16 0,-48 80 128,39-76-311,-22 52-1,-29 137 159,32-92-81,28-103-131,7-20-9,0-1 0,1 1 0,0 0-1,0 0 1,1 0 0,-2 6 880,3-12-1048,-2 0 136,0 3-273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13.489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0 1 1697,'0'0'3713,"4"0"-3126,64 1 4412,2 0-3831,76 2-1991,-146-3 690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14.294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0 1 1569,'0'0'3046,"5"0"-2579,163 0 4034,-110 0-5903,-2 0-3951,-59 0 3133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14.999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0 1 1921,'0'0'3796,"12"0"196,17 0-2736,253 0-768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15.709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1 6 3602,'0'0'3743,"6"0"-3274,111-3 2382,-19 1-3257,-34 2-5478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16.354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0 0 384,'0'0'4784,"43"1"-1065,125-1-2303,-96 0-8112,-75 0 3505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16.984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1 10 4706,'0'0'1940,"7"0"-1481,86-5 1920,-27 1-2459,-23 3-4506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07.402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0 0 64,'0'0'3484,"15"1"302,16 2-3186,31 2-977,-1-2 0,63-6 0,-119 2 598,1-1-2990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08.729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1 1 192,'0'0'3682,"9"0"-182,29-1-2593,-13 3-669,21 3 358,0-1 0,0-3 0,62-7 1,-104 5-175,-1 1-1551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09.676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1 10 224,'0'0'4517,"13"0"1041,15 0-4462,28 0-119,177-4 20,-219 1-566,-3 1-1866,-3 2-5794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11.391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0 21 992,'0'0'2220,"38"-3"4239,148-7-4180,-105 4-2079,-74 5 296,-1 1-4207,-10 2-2159,-2 0 2805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35.68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246 0 1489,'0'0'4786,"-7"41"-598,-1 9-3536,-3 0 0,-2-1 0,-1 0 0,-37 78 0,23-57-318,-22 80 0,35-94-300,5-24-59,-10 61 0,14-46 54,1-18-41,1 0 0,2 0-1,1 0 1,4 48 0,14 28 17,5 176 0,-5-125-1128,-16-144 1028,0 0 0,1 0 0,7 23 0,-6-23 77,0 0 1,0 0-1,1 26 0,12 75-49,-15-105 395,1-1-1259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12.044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1 0 960,'0'0'3906,"44"4"1411,57-3-1580,-45-2-8231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32.421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1 0 96,'0'0'9087,"53"4"-7897,1 2-1326,-22-2-80,0-2 1,1 0-1,51-6 1,-78 3 142,-1 0-429,-1 1-5614,-2 0 3896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03.489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0 4 576,'0'0'3631,"71"-3"2068,-4 4-5662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04.219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0 9 160,'0'0'4226,"47"-6"155,-17 4-3605,-18 1-7288,-13 1 4842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04.849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1 1 2401,'0'0'3354,"32"2"849,-14-1-6285,-15 2-3233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05.549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1 0 3314,'0'0'3076,"5"1"-2852,119 7 4279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34.969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0 1 1777,'0'0'3663,"50"0"645,74 4-3545,-124-4-827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36.099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0 5 512,'0'0'1369,"5"0"-1092,47-2 1354,-26 0 51,0 2 1,51 4-1,-55 2-6655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2:01.46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7 272,'0'0'2543,"12"-1"413,31-5-2882,147 13-2053,-190-7 1925,3 3-160,-11-1-284,-20 0 1043,-53 12-1,72-12-389,-1 1 1,1 0-1,0 1 0,0 0 0,0 0 0,1 1 1,0 0-1,-1 0 0,-7 9 0,70-21-413,-42 4 257,1 0 1,0 1 0,22-1 0,-31 3-39,1 0 1,-1 0-1,1 0 1,-1 1-1,1-1 1,-1 1-1,1 0 0,-1 1 1,0-1-1,1 1 1,-1-1-1,0 1 1,0 1-1,4 2 1,-10 0-32,-13-1 81,-13 0 213,-17-5 125,33 0-1,0 1 0,1 0 0,-1 0 0,1 2 0,-1-1 0,-14 5 0,25-6-363,1 0 0,0 0 0,0 0 1,0 0-1,0 0 0,0 0 0,-1 0 0,1 0 0,0 0 0,0 0 0,0 0 0,0 0 0,0 0 0,-1 0 0,1 0 0,0 0 1,0 0-1,0 0 0,0 0 0,0 1 0,0-1 0,0 0 0,0 0 0,-1 0 0,1 0 0,0 0 0,0 0 0,0 0 0,0 1 1,0-1-1,0 0 0,0 0 0,0 0 0,0 0 0,0 0 0,0 0 0,0 1 0,0-1 0,0 0 0,0 0 0,0 0 0,0 0 1,0 0-1,0 1 0,0-1 0,0 0 0,0 0 0,0 0 0,0 0 0,0 0 0,0 1 0,0-1 0,0 0 0,0 0 0,0 0 1,1 0-1,-1 0 0,0 0 0,0 0 0,0 0 0,0 1 0,13 5-342,16 2 319,102-9-608,-131 2 643,0-1-1,-1 0 1,1 0 0,0 0 0,0 0-1,-1 1 1,1-1 0,0 0-1,0 0 1,0 0 0,-1 1-1,1-1 1,0 0 0,0 0-1,0 1 1,0-1 0,0 0 0,0 0-1,0 1 1,-1-1 0,1 0-1,0 0 1,0 1 0,0-1-1,0 0 1,0 0 0,0 1 0,0-1-1,0 0 1,0 1 0,1-1-1,-1 0 1,0 0 0,0 1-1,0-1 1,0 0 0,0 0-1,0 1 1,0-1 0,1 0 0,-1 0-1,0 1 1,0-1 0,0 0-1,1 0 1,-1 0 0,0 0-1,0 1 1,0-1 0,1 0 0,-1 0-1,0 0 1,0 0 0,1 0-1,-1 0 1,0 0 0,1 1-1,-1-1 1,-23 11 25,-32-7 260,48-5-150,-1 1 1,1 0-1,-1 0 0,1 0 1,0 1-1,-1 1 0,1-1 1,0 1-1,0 0 0,0 1 0,-9 4 1,15-7-148,1 0 1,0 1 0,0-1-1,0 0 1,0 0-1,0 0 1,0 0-1,0 0 1,-1 0 0,1 0-1,0 1 1,0-1-1,0 0 1,0 0-1,0 0 1,0 0 0,0 1-1,0-1 1,0 0-1,0 0 1,0 0-1,0 0 1,0 0 0,0 1-1,0-1 1,0 0-1,0 0 1,0 0-1,0 0 1,0 1 0,0-1-1,0 0 1,0 0-1,0 0 1,0 0 0,0 0-1,1 1 1,-1-1-1,0 0 1,0 0-1,0 0 1,0 0 0,0 0-1,0 0 1,0 0-1,1 1 1,-1-1-1,0 0 1,0 0 0,0 0-1,0 0 1,0 0-1,1 0 1,-1 0-1,0 0 1,0 0 0,0 0-1,18 6-159,18-1 214,94-7-1356,-129 2 1290,0-4-46,0-1-1,-1 0 1,1 0 0,-1 1 0,0-1-1,0 0 1,0 0 0,-1 0 0,-1-6-1,0-9 81,8-21 336,0 3-3047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2:02.60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0 176,'0'0'1806,"9"35"-744,38 83-539,-43-117-596,0-1-1,-1 1 1,1-1-1,0 0 1,-1 0-1,1 0 1,0 0-1,-1-1 1,1 0 0,0 1-1,-1-1 1,6-2-1,3 0-73,71-8-715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5C44-B463-E5BE-B1FD-4091A3063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E87E8E-FC04-76F6-A177-01A51E950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0C91C-2FAF-10D2-22E1-F34C9C029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830-EB34-4CA7-BFBD-BF4CFB020B84}" type="datetimeFigureOut">
              <a:rPr lang="en-BE" smtClean="0"/>
              <a:t>09/05/2023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F2DCD-5C19-C3BE-E5E8-208030F74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D83E7-91F0-209C-34FF-30937AA7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2529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5F14-4C53-BEB0-0135-D5556DB3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B1515-77EE-AF36-D189-B39E994CA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43FFE-D984-A029-E27C-ADCC73B7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830-EB34-4CA7-BFBD-BF4CFB020B84}" type="datetimeFigureOut">
              <a:rPr lang="en-BE" smtClean="0"/>
              <a:t>09/05/2023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79F56-1E18-5DD4-BE73-4BC4CE69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69C4A-E097-9CB9-BC0F-1EA93E35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5914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9403F-690E-3772-E1F4-5EAC64C71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94338-C027-22A3-CE70-A044C842C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8E8EE-1B20-DCD6-9AD8-195F4A3C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830-EB34-4CA7-BFBD-BF4CFB020B84}" type="datetimeFigureOut">
              <a:rPr lang="en-BE" smtClean="0"/>
              <a:t>09/05/2023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A77CA-E367-7A6F-4DE7-7BB85B36A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FA1FE-F408-BDA1-2258-2EA7C142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969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7DB0C-F943-F2FF-7DCD-0303FF10E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DA8B0-7C29-8CF0-718F-C4A62346E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0467B-34C6-024A-7E57-6A8E470AF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830-EB34-4CA7-BFBD-BF4CFB020B84}" type="datetimeFigureOut">
              <a:rPr lang="en-BE" smtClean="0"/>
              <a:t>09/05/2023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A3323-1148-0A93-618A-45C16F89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C4708-1E12-36E1-3189-412CDB63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7345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CC285-614C-EFDB-7BEC-A7185FDCD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E9F90-D608-6D90-9C03-6E10914C3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263F9-743C-23CF-A3D3-B94DEEFE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830-EB34-4CA7-BFBD-BF4CFB020B84}" type="datetimeFigureOut">
              <a:rPr lang="en-BE" smtClean="0"/>
              <a:t>09/05/2023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8E419-70A1-DD82-FB19-F484FB4B9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2F530-2A30-6608-B2A8-14262B49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95933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AF54-7C13-30C7-06AE-B553F450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F48A2-E69D-CCA9-33D7-6C6BE4B10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B9D66-B37B-C267-298C-B7523C23B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8C1DB-5A36-1398-E380-499D98968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830-EB34-4CA7-BFBD-BF4CFB020B84}" type="datetimeFigureOut">
              <a:rPr lang="en-BE" smtClean="0"/>
              <a:t>09/05/2023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2B302-BD32-EA85-7E92-F452CE20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18E15-FF37-DA7F-809D-E1EF5720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870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90223-BB7A-8DD6-7735-2C97BCC48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AFA29-4563-49F1-0BD8-18D1F4634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313E6-1671-9F99-74CA-657BFDAE9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37F59F-5B3A-5D1C-BD84-93F59B1E1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CC67C4-54CA-F1E2-62DC-AEFB7D400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DD59C9-60F6-5994-74F6-37533E315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830-EB34-4CA7-BFBD-BF4CFB020B84}" type="datetimeFigureOut">
              <a:rPr lang="en-BE" smtClean="0"/>
              <a:t>09/05/2023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7BBBD2-BAAE-FE8B-8825-33937708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6DE5C5-7C3F-039E-92C3-650BF2BE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546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6D55D-A1C9-DB68-FFF9-8FB2B43E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4DDAF-727E-77D7-4310-69B87312A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830-EB34-4CA7-BFBD-BF4CFB020B84}" type="datetimeFigureOut">
              <a:rPr lang="en-BE" smtClean="0"/>
              <a:t>09/05/2023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4E6A1-E254-A9AE-6769-D84BB5234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A7DD5-ABF4-677E-9041-12446D2D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0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78BC5C-A7BD-FF72-4DFD-781BF44D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830-EB34-4CA7-BFBD-BF4CFB020B84}" type="datetimeFigureOut">
              <a:rPr lang="en-BE" smtClean="0"/>
              <a:t>09/05/2023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1E4BF-E32D-5A9A-35A4-0F2B5A754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6E236-410E-4F68-94BA-23BB7C33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24778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62969-09E0-B55A-AA3C-1F177A8F3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0B692-5F96-0720-FD0C-968991750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1D715-9294-94E6-458F-F7A37F69B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76016-B6AD-2DE0-E3BA-91668F5D3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830-EB34-4CA7-BFBD-BF4CFB020B84}" type="datetimeFigureOut">
              <a:rPr lang="en-BE" smtClean="0"/>
              <a:t>09/05/2023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BA128-8AEF-5EAF-2D9B-A5C0B21ED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76BCB-3F85-1657-8A13-F9AB7A10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6017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668E7-B63C-45FB-291B-27001877F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22AEE0-5331-A225-6FB3-E4F9BB4BBB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928E8-D5A6-8FFD-50EA-9FC48A9F2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E55BF-14E5-C75D-9C8E-484392077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830-EB34-4CA7-BFBD-BF4CFB020B84}" type="datetimeFigureOut">
              <a:rPr lang="en-BE" smtClean="0"/>
              <a:t>09/05/2023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40011-CADD-2E32-7AFB-D3D0D3922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52D86-BD59-0E1C-C5E2-EBE10FF1B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12542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11D000-CC3D-FCEE-F266-C2E20FFE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71047-8B41-5F50-ABEF-6F7F37A4A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E6ACF-5423-1289-67C8-BF03DF585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DF830-EB34-4CA7-BFBD-BF4CFB020B84}" type="datetimeFigureOut">
              <a:rPr lang="en-BE" smtClean="0"/>
              <a:t>09/05/2023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665DE-9D18-431E-A7DB-7AB8FE15C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EA4FD-73FD-9E4A-7AB4-EF0C02D87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14081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.jpg"/><Relationship Id="rId299" Type="http://schemas.openxmlformats.org/officeDocument/2006/relationships/customXml" Target="../ink/ink137.xml"/><Relationship Id="rId21" Type="http://schemas.openxmlformats.org/officeDocument/2006/relationships/image" Target="../media/image11.png"/><Relationship Id="rId63" Type="http://schemas.openxmlformats.org/officeDocument/2006/relationships/image" Target="../media/image31.png"/><Relationship Id="rId159" Type="http://schemas.openxmlformats.org/officeDocument/2006/relationships/customXml" Target="../ink/ink79.xml"/><Relationship Id="rId170" Type="http://schemas.openxmlformats.org/officeDocument/2006/relationships/image" Target="../media/image81.png"/><Relationship Id="rId268" Type="http://schemas.openxmlformats.org/officeDocument/2006/relationships/image" Target="../media/image128.png"/><Relationship Id="rId32" Type="http://schemas.openxmlformats.org/officeDocument/2006/relationships/customXml" Target="../ink/ink13.xml"/><Relationship Id="rId74" Type="http://schemas.openxmlformats.org/officeDocument/2006/relationships/customXml" Target="../ink/ink34.xml"/><Relationship Id="rId128" Type="http://schemas.openxmlformats.org/officeDocument/2006/relationships/customXml" Target="../ink/ink63.xml"/><Relationship Id="rId5" Type="http://schemas.openxmlformats.org/officeDocument/2006/relationships/image" Target="../media/image3.png"/><Relationship Id="rId181" Type="http://schemas.openxmlformats.org/officeDocument/2006/relationships/customXml" Target="../ink/ink90.xml"/><Relationship Id="rId237" Type="http://schemas.openxmlformats.org/officeDocument/2006/relationships/image" Target="../media/image113.png"/><Relationship Id="rId279" Type="http://schemas.openxmlformats.org/officeDocument/2006/relationships/customXml" Target="../ink/ink127.xml"/><Relationship Id="rId43" Type="http://schemas.openxmlformats.org/officeDocument/2006/relationships/image" Target="../media/image22.png"/><Relationship Id="rId139" Type="http://schemas.openxmlformats.org/officeDocument/2006/relationships/image" Target="../media/image66.png"/><Relationship Id="rId290" Type="http://schemas.openxmlformats.org/officeDocument/2006/relationships/image" Target="../media/image139.png"/><Relationship Id="rId304" Type="http://schemas.openxmlformats.org/officeDocument/2006/relationships/image" Target="../media/image146.png"/><Relationship Id="rId85" Type="http://schemas.openxmlformats.org/officeDocument/2006/relationships/image" Target="../media/image32.png"/><Relationship Id="rId150" Type="http://schemas.openxmlformats.org/officeDocument/2006/relationships/customXml" Target="../ink/ink74.xml"/><Relationship Id="rId192" Type="http://schemas.openxmlformats.org/officeDocument/2006/relationships/image" Target="../media/image92.png"/><Relationship Id="rId248" Type="http://schemas.openxmlformats.org/officeDocument/2006/relationships/customXml" Target="../ink/ink111.xml"/><Relationship Id="rId269" Type="http://schemas.openxmlformats.org/officeDocument/2006/relationships/customXml" Target="../ink/ink122.xml"/><Relationship Id="rId12" Type="http://schemas.openxmlformats.org/officeDocument/2006/relationships/customXml" Target="../ink/ink3.xml"/><Relationship Id="rId33" Type="http://schemas.openxmlformats.org/officeDocument/2006/relationships/image" Target="../media/image4.png"/><Relationship Id="rId108" Type="http://schemas.openxmlformats.org/officeDocument/2006/relationships/customXml" Target="../ink/ink51.xml"/><Relationship Id="rId129" Type="http://schemas.openxmlformats.org/officeDocument/2006/relationships/image" Target="../media/image60.png"/><Relationship Id="rId280" Type="http://schemas.openxmlformats.org/officeDocument/2006/relationships/image" Target="../media/image134.png"/><Relationship Id="rId315" Type="http://schemas.openxmlformats.org/officeDocument/2006/relationships/customXml" Target="../ink/ink145.xml"/><Relationship Id="rId54" Type="http://schemas.openxmlformats.org/officeDocument/2006/relationships/customXml" Target="../ink/ink24.xml"/><Relationship Id="rId75" Type="http://schemas.openxmlformats.org/officeDocument/2006/relationships/image" Target="../media/image38.png"/><Relationship Id="rId96" Type="http://schemas.openxmlformats.org/officeDocument/2006/relationships/customXml" Target="../ink/ink45.xml"/><Relationship Id="rId140" Type="http://schemas.openxmlformats.org/officeDocument/2006/relationships/customXml" Target="../ink/ink69.xml"/><Relationship Id="rId161" Type="http://schemas.openxmlformats.org/officeDocument/2006/relationships/customXml" Target="../ink/ink80.xml"/><Relationship Id="rId182" Type="http://schemas.openxmlformats.org/officeDocument/2006/relationships/image" Target="../media/image87.png"/><Relationship Id="rId6" Type="http://schemas.microsoft.com/office/2007/relationships/hdphoto" Target="../media/hdphoto2.wdp"/><Relationship Id="rId238" Type="http://schemas.openxmlformats.org/officeDocument/2006/relationships/customXml" Target="../ink/ink106.xml"/><Relationship Id="rId259" Type="http://schemas.openxmlformats.org/officeDocument/2006/relationships/customXml" Target="../ink/ink117.xml"/><Relationship Id="rId23" Type="http://schemas.openxmlformats.org/officeDocument/2006/relationships/image" Target="../media/image12.png"/><Relationship Id="rId119" Type="http://schemas.openxmlformats.org/officeDocument/2006/relationships/image" Target="../media/image440.png"/><Relationship Id="rId270" Type="http://schemas.openxmlformats.org/officeDocument/2006/relationships/image" Target="../media/image129.png"/><Relationship Id="rId291" Type="http://schemas.openxmlformats.org/officeDocument/2006/relationships/customXml" Target="../ink/ink133.xml"/><Relationship Id="rId305" Type="http://schemas.openxmlformats.org/officeDocument/2006/relationships/customXml" Target="../ink/ink140.xml"/><Relationship Id="rId44" Type="http://schemas.openxmlformats.org/officeDocument/2006/relationships/customXml" Target="../ink/ink19.xml"/><Relationship Id="rId65" Type="http://schemas.openxmlformats.org/officeDocument/2006/relationships/image" Target="../media/image33.png"/><Relationship Id="rId86" Type="http://schemas.openxmlformats.org/officeDocument/2006/relationships/customXml" Target="../ink/ink40.xml"/><Relationship Id="rId130" Type="http://schemas.openxmlformats.org/officeDocument/2006/relationships/customXml" Target="../ink/ink64.xml"/><Relationship Id="rId151" Type="http://schemas.openxmlformats.org/officeDocument/2006/relationships/customXml" Target="../ink/ink75.xml"/><Relationship Id="rId172" Type="http://schemas.openxmlformats.org/officeDocument/2006/relationships/image" Target="../media/image82.png"/><Relationship Id="rId193" Type="http://schemas.openxmlformats.org/officeDocument/2006/relationships/customXml" Target="../ink/ink96.xml"/><Relationship Id="rId228" Type="http://schemas.openxmlformats.org/officeDocument/2006/relationships/customXml" Target="../ink/ink101.xml"/><Relationship Id="rId249" Type="http://schemas.openxmlformats.org/officeDocument/2006/relationships/image" Target="../media/image119.png"/><Relationship Id="rId13" Type="http://schemas.openxmlformats.org/officeDocument/2006/relationships/image" Target="../media/image7.png"/><Relationship Id="rId109" Type="http://schemas.openxmlformats.org/officeDocument/2006/relationships/image" Target="../media/image55.png"/><Relationship Id="rId260" Type="http://schemas.openxmlformats.org/officeDocument/2006/relationships/image" Target="../media/image124.png"/><Relationship Id="rId281" Type="http://schemas.openxmlformats.org/officeDocument/2006/relationships/customXml" Target="../ink/ink128.xml"/><Relationship Id="rId316" Type="http://schemas.openxmlformats.org/officeDocument/2006/relationships/image" Target="../media/image152.png"/><Relationship Id="rId34" Type="http://schemas.openxmlformats.org/officeDocument/2006/relationships/customXml" Target="../ink/ink14.xml"/><Relationship Id="rId55" Type="http://schemas.openxmlformats.org/officeDocument/2006/relationships/image" Target="../media/image18.png"/><Relationship Id="rId76" Type="http://schemas.openxmlformats.org/officeDocument/2006/relationships/customXml" Target="../ink/ink35.xml"/><Relationship Id="rId97" Type="http://schemas.openxmlformats.org/officeDocument/2006/relationships/image" Target="../media/image49.png"/><Relationship Id="rId120" Type="http://schemas.openxmlformats.org/officeDocument/2006/relationships/customXml" Target="../ink/ink59.xml"/><Relationship Id="rId141" Type="http://schemas.openxmlformats.org/officeDocument/2006/relationships/image" Target="../media/image67.png"/><Relationship Id="rId7" Type="http://schemas.openxmlformats.org/officeDocument/2006/relationships/customXml" Target="../ink/ink1.xml"/><Relationship Id="rId162" Type="http://schemas.openxmlformats.org/officeDocument/2006/relationships/image" Target="../media/image77.png"/><Relationship Id="rId183" Type="http://schemas.openxmlformats.org/officeDocument/2006/relationships/customXml" Target="../ink/ink91.xml"/><Relationship Id="rId239" Type="http://schemas.openxmlformats.org/officeDocument/2006/relationships/image" Target="../media/image114.png"/><Relationship Id="rId250" Type="http://schemas.openxmlformats.org/officeDocument/2006/relationships/customXml" Target="../ink/ink112.xml"/><Relationship Id="rId271" Type="http://schemas.openxmlformats.org/officeDocument/2006/relationships/customXml" Target="../ink/ink123.xml"/><Relationship Id="rId292" Type="http://schemas.openxmlformats.org/officeDocument/2006/relationships/image" Target="../media/image140.png"/><Relationship Id="rId306" Type="http://schemas.openxmlformats.org/officeDocument/2006/relationships/image" Target="../media/image147.png"/><Relationship Id="rId24" Type="http://schemas.openxmlformats.org/officeDocument/2006/relationships/customXml" Target="../ink/ink9.xml"/><Relationship Id="rId45" Type="http://schemas.openxmlformats.org/officeDocument/2006/relationships/image" Target="../media/image23.png"/><Relationship Id="rId66" Type="http://schemas.openxmlformats.org/officeDocument/2006/relationships/customXml" Target="../ink/ink30.xml"/><Relationship Id="rId87" Type="http://schemas.openxmlformats.org/officeDocument/2006/relationships/image" Target="../media/image43.png"/><Relationship Id="rId110" Type="http://schemas.openxmlformats.org/officeDocument/2006/relationships/customXml" Target="../ink/ink52.xml"/><Relationship Id="rId131" Type="http://schemas.openxmlformats.org/officeDocument/2006/relationships/image" Target="../media/image62.png"/><Relationship Id="rId152" Type="http://schemas.openxmlformats.org/officeDocument/2006/relationships/image" Target="../media/image71.png"/><Relationship Id="rId173" Type="http://schemas.openxmlformats.org/officeDocument/2006/relationships/customXml" Target="../ink/ink86.xml"/><Relationship Id="rId194" Type="http://schemas.openxmlformats.org/officeDocument/2006/relationships/image" Target="../media/image93.png"/><Relationship Id="rId229" Type="http://schemas.openxmlformats.org/officeDocument/2006/relationships/image" Target="../media/image109.png"/><Relationship Id="rId240" Type="http://schemas.openxmlformats.org/officeDocument/2006/relationships/customXml" Target="../ink/ink107.xml"/><Relationship Id="rId261" Type="http://schemas.openxmlformats.org/officeDocument/2006/relationships/customXml" Target="../ink/ink118.xml"/><Relationship Id="rId14" Type="http://schemas.openxmlformats.org/officeDocument/2006/relationships/customXml" Target="../ink/ink4.xml"/><Relationship Id="rId35" Type="http://schemas.openxmlformats.org/officeDocument/2006/relationships/image" Target="../media/image17.png"/><Relationship Id="rId56" Type="http://schemas.openxmlformats.org/officeDocument/2006/relationships/customXml" Target="../ink/ink25.xml"/><Relationship Id="rId77" Type="http://schemas.openxmlformats.org/officeDocument/2006/relationships/image" Target="../media/image39.png"/><Relationship Id="rId100" Type="http://schemas.openxmlformats.org/officeDocument/2006/relationships/customXml" Target="../ink/ink47.xml"/><Relationship Id="rId282" Type="http://schemas.openxmlformats.org/officeDocument/2006/relationships/image" Target="../media/image135.png"/><Relationship Id="rId98" Type="http://schemas.openxmlformats.org/officeDocument/2006/relationships/customXml" Target="../ink/ink46.xml"/><Relationship Id="rId121" Type="http://schemas.openxmlformats.org/officeDocument/2006/relationships/image" Target="../media/image56.png"/><Relationship Id="rId142" Type="http://schemas.openxmlformats.org/officeDocument/2006/relationships/customXml" Target="../ink/ink70.xml"/><Relationship Id="rId163" Type="http://schemas.openxmlformats.org/officeDocument/2006/relationships/customXml" Target="../ink/ink81.xml"/><Relationship Id="rId184" Type="http://schemas.openxmlformats.org/officeDocument/2006/relationships/image" Target="../media/image88.png"/><Relationship Id="rId230" Type="http://schemas.openxmlformats.org/officeDocument/2006/relationships/customXml" Target="../ink/ink102.xml"/><Relationship Id="rId251" Type="http://schemas.openxmlformats.org/officeDocument/2006/relationships/image" Target="../media/image120.png"/><Relationship Id="rId25" Type="http://schemas.openxmlformats.org/officeDocument/2006/relationships/image" Target="../media/image13.png"/><Relationship Id="rId46" Type="http://schemas.openxmlformats.org/officeDocument/2006/relationships/customXml" Target="../ink/ink20.xml"/><Relationship Id="rId67" Type="http://schemas.openxmlformats.org/officeDocument/2006/relationships/image" Target="../media/image34.png"/><Relationship Id="rId272" Type="http://schemas.openxmlformats.org/officeDocument/2006/relationships/image" Target="../media/image130.png"/><Relationship Id="rId293" Type="http://schemas.openxmlformats.org/officeDocument/2006/relationships/customXml" Target="../ink/ink134.xml"/><Relationship Id="rId307" Type="http://schemas.openxmlformats.org/officeDocument/2006/relationships/customXml" Target="../ink/ink141.xml"/><Relationship Id="rId88" Type="http://schemas.openxmlformats.org/officeDocument/2006/relationships/customXml" Target="../ink/ink41.xml"/><Relationship Id="rId111" Type="http://schemas.openxmlformats.org/officeDocument/2006/relationships/customXml" Target="../ink/ink53.xml"/><Relationship Id="rId132" Type="http://schemas.openxmlformats.org/officeDocument/2006/relationships/customXml" Target="../ink/ink65.xml"/><Relationship Id="rId153" Type="http://schemas.openxmlformats.org/officeDocument/2006/relationships/customXml" Target="../ink/ink76.xml"/><Relationship Id="rId174" Type="http://schemas.openxmlformats.org/officeDocument/2006/relationships/image" Target="../media/image83.png"/><Relationship Id="rId195" Type="http://schemas.openxmlformats.org/officeDocument/2006/relationships/customXml" Target="../ink/ink97.xml"/><Relationship Id="rId241" Type="http://schemas.openxmlformats.org/officeDocument/2006/relationships/image" Target="../media/image115.png"/><Relationship Id="rId15" Type="http://schemas.openxmlformats.org/officeDocument/2006/relationships/image" Target="../media/image8.png"/><Relationship Id="rId36" Type="http://schemas.openxmlformats.org/officeDocument/2006/relationships/customXml" Target="../ink/ink15.xml"/><Relationship Id="rId57" Type="http://schemas.openxmlformats.org/officeDocument/2006/relationships/image" Target="../media/image28.png"/><Relationship Id="rId262" Type="http://schemas.openxmlformats.org/officeDocument/2006/relationships/image" Target="../media/image125.png"/><Relationship Id="rId283" Type="http://schemas.openxmlformats.org/officeDocument/2006/relationships/customXml" Target="../ink/ink129.xml"/><Relationship Id="rId78" Type="http://schemas.openxmlformats.org/officeDocument/2006/relationships/customXml" Target="../ink/ink36.xml"/><Relationship Id="rId99" Type="http://schemas.openxmlformats.org/officeDocument/2006/relationships/image" Target="../media/image50.png"/><Relationship Id="rId101" Type="http://schemas.openxmlformats.org/officeDocument/2006/relationships/image" Target="../media/image51.png"/><Relationship Id="rId122" Type="http://schemas.openxmlformats.org/officeDocument/2006/relationships/customXml" Target="../ink/ink60.xml"/><Relationship Id="rId143" Type="http://schemas.openxmlformats.org/officeDocument/2006/relationships/image" Target="../media/image68.png"/><Relationship Id="rId164" Type="http://schemas.openxmlformats.org/officeDocument/2006/relationships/image" Target="../media/image78.png"/><Relationship Id="rId185" Type="http://schemas.openxmlformats.org/officeDocument/2006/relationships/customXml" Target="../ink/ink92.xml"/><Relationship Id="rId9" Type="http://schemas.openxmlformats.org/officeDocument/2006/relationships/image" Target="../media/image5.png"/><Relationship Id="rId26" Type="http://schemas.openxmlformats.org/officeDocument/2006/relationships/customXml" Target="../ink/ink10.xml"/><Relationship Id="rId231" Type="http://schemas.openxmlformats.org/officeDocument/2006/relationships/image" Target="../media/image110.png"/><Relationship Id="rId252" Type="http://schemas.openxmlformats.org/officeDocument/2006/relationships/customXml" Target="../ink/ink113.xml"/><Relationship Id="rId273" Type="http://schemas.openxmlformats.org/officeDocument/2006/relationships/customXml" Target="../ink/ink124.xml"/><Relationship Id="rId294" Type="http://schemas.openxmlformats.org/officeDocument/2006/relationships/image" Target="../media/image141.png"/><Relationship Id="rId308" Type="http://schemas.openxmlformats.org/officeDocument/2006/relationships/image" Target="../media/image148.png"/><Relationship Id="rId47" Type="http://schemas.openxmlformats.org/officeDocument/2006/relationships/image" Target="../media/image24.png"/><Relationship Id="rId68" Type="http://schemas.openxmlformats.org/officeDocument/2006/relationships/customXml" Target="../ink/ink31.xml"/><Relationship Id="rId89" Type="http://schemas.openxmlformats.org/officeDocument/2006/relationships/image" Target="../media/image45.png"/><Relationship Id="rId112" Type="http://schemas.openxmlformats.org/officeDocument/2006/relationships/image" Target="../media/image44.png"/><Relationship Id="rId133" Type="http://schemas.openxmlformats.org/officeDocument/2006/relationships/image" Target="../media/image63.png"/><Relationship Id="rId154" Type="http://schemas.openxmlformats.org/officeDocument/2006/relationships/image" Target="../media/image73.png"/><Relationship Id="rId175" Type="http://schemas.openxmlformats.org/officeDocument/2006/relationships/customXml" Target="../ink/ink87.xml"/><Relationship Id="rId196" Type="http://schemas.openxmlformats.org/officeDocument/2006/relationships/image" Target="../media/image94.png"/><Relationship Id="rId200" Type="http://schemas.openxmlformats.org/officeDocument/2006/relationships/image" Target="../media/image72.png"/><Relationship Id="rId16" Type="http://schemas.openxmlformats.org/officeDocument/2006/relationships/customXml" Target="../ink/ink5.xml"/><Relationship Id="rId242" Type="http://schemas.openxmlformats.org/officeDocument/2006/relationships/customXml" Target="../ink/ink108.xml"/><Relationship Id="rId263" Type="http://schemas.openxmlformats.org/officeDocument/2006/relationships/customXml" Target="../ink/ink119.xml"/><Relationship Id="rId284" Type="http://schemas.openxmlformats.org/officeDocument/2006/relationships/image" Target="../media/image136.png"/><Relationship Id="rId37" Type="http://schemas.openxmlformats.org/officeDocument/2006/relationships/image" Target="../media/image19.png"/><Relationship Id="rId58" Type="http://schemas.openxmlformats.org/officeDocument/2006/relationships/customXml" Target="../ink/ink26.xml"/><Relationship Id="rId79" Type="http://schemas.openxmlformats.org/officeDocument/2006/relationships/image" Target="../media/image40.png"/><Relationship Id="rId102" Type="http://schemas.openxmlformats.org/officeDocument/2006/relationships/customXml" Target="../ink/ink48.xml"/><Relationship Id="rId123" Type="http://schemas.openxmlformats.org/officeDocument/2006/relationships/image" Target="../media/image57.png"/><Relationship Id="rId144" Type="http://schemas.openxmlformats.org/officeDocument/2006/relationships/customXml" Target="../ink/ink71.xml"/><Relationship Id="rId90" Type="http://schemas.openxmlformats.org/officeDocument/2006/relationships/customXml" Target="../ink/ink42.xml"/><Relationship Id="rId165" Type="http://schemas.openxmlformats.org/officeDocument/2006/relationships/customXml" Target="../ink/ink82.xml"/><Relationship Id="rId186" Type="http://schemas.openxmlformats.org/officeDocument/2006/relationships/image" Target="../media/image89.png"/><Relationship Id="rId232" Type="http://schemas.openxmlformats.org/officeDocument/2006/relationships/customXml" Target="../ink/ink103.xml"/><Relationship Id="rId253" Type="http://schemas.openxmlformats.org/officeDocument/2006/relationships/image" Target="../media/image121.png"/><Relationship Id="rId274" Type="http://schemas.openxmlformats.org/officeDocument/2006/relationships/image" Target="../media/image131.png"/><Relationship Id="rId295" Type="http://schemas.openxmlformats.org/officeDocument/2006/relationships/customXml" Target="../ink/ink135.xml"/><Relationship Id="rId309" Type="http://schemas.openxmlformats.org/officeDocument/2006/relationships/customXml" Target="../ink/ink142.xml"/><Relationship Id="rId27" Type="http://schemas.openxmlformats.org/officeDocument/2006/relationships/image" Target="../media/image14.png"/><Relationship Id="rId48" Type="http://schemas.openxmlformats.org/officeDocument/2006/relationships/customXml" Target="../ink/ink21.xml"/><Relationship Id="rId69" Type="http://schemas.openxmlformats.org/officeDocument/2006/relationships/image" Target="../media/image35.png"/><Relationship Id="rId113" Type="http://schemas.openxmlformats.org/officeDocument/2006/relationships/customXml" Target="../ink/ink54.xml"/><Relationship Id="rId134" Type="http://schemas.openxmlformats.org/officeDocument/2006/relationships/customXml" Target="../ink/ink66.xml"/><Relationship Id="rId80" Type="http://schemas.openxmlformats.org/officeDocument/2006/relationships/customXml" Target="../ink/ink37.xml"/><Relationship Id="rId155" Type="http://schemas.openxmlformats.org/officeDocument/2006/relationships/customXml" Target="../ink/ink77.xml"/><Relationship Id="rId176" Type="http://schemas.openxmlformats.org/officeDocument/2006/relationships/image" Target="../media/image84.png"/><Relationship Id="rId197" Type="http://schemas.openxmlformats.org/officeDocument/2006/relationships/customXml" Target="../ink/ink98.xml"/><Relationship Id="rId201" Type="http://schemas.openxmlformats.org/officeDocument/2006/relationships/customXml" Target="../ink/ink100.xml"/><Relationship Id="rId243" Type="http://schemas.openxmlformats.org/officeDocument/2006/relationships/image" Target="../media/image116.png"/><Relationship Id="rId264" Type="http://schemas.openxmlformats.org/officeDocument/2006/relationships/image" Target="../media/image126.png"/><Relationship Id="rId285" Type="http://schemas.openxmlformats.org/officeDocument/2006/relationships/customXml" Target="../ink/ink130.xml"/><Relationship Id="rId17" Type="http://schemas.openxmlformats.org/officeDocument/2006/relationships/image" Target="../media/image9.png"/><Relationship Id="rId38" Type="http://schemas.openxmlformats.org/officeDocument/2006/relationships/customXml" Target="../ink/ink16.xml"/><Relationship Id="rId59" Type="http://schemas.openxmlformats.org/officeDocument/2006/relationships/image" Target="../media/image29.png"/><Relationship Id="rId103" Type="http://schemas.openxmlformats.org/officeDocument/2006/relationships/image" Target="../media/image52.png"/><Relationship Id="rId124" Type="http://schemas.openxmlformats.org/officeDocument/2006/relationships/customXml" Target="../ink/ink61.xml"/><Relationship Id="rId310" Type="http://schemas.openxmlformats.org/officeDocument/2006/relationships/image" Target="../media/image149.png"/><Relationship Id="rId70" Type="http://schemas.openxmlformats.org/officeDocument/2006/relationships/customXml" Target="../ink/ink32.xml"/><Relationship Id="rId91" Type="http://schemas.openxmlformats.org/officeDocument/2006/relationships/image" Target="../media/image46.png"/><Relationship Id="rId145" Type="http://schemas.openxmlformats.org/officeDocument/2006/relationships/image" Target="../media/image69.png"/><Relationship Id="rId166" Type="http://schemas.openxmlformats.org/officeDocument/2006/relationships/image" Target="../media/image79.png"/><Relationship Id="rId187" Type="http://schemas.openxmlformats.org/officeDocument/2006/relationships/customXml" Target="../ink/ink93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11.png"/><Relationship Id="rId254" Type="http://schemas.openxmlformats.org/officeDocument/2006/relationships/customXml" Target="../ink/ink114.xml"/><Relationship Id="rId28" Type="http://schemas.openxmlformats.org/officeDocument/2006/relationships/customXml" Target="../ink/ink11.xml"/><Relationship Id="rId49" Type="http://schemas.openxmlformats.org/officeDocument/2006/relationships/image" Target="../media/image25.png"/><Relationship Id="rId114" Type="http://schemas.openxmlformats.org/officeDocument/2006/relationships/customXml" Target="../ink/ink55.xml"/><Relationship Id="rId275" Type="http://schemas.openxmlformats.org/officeDocument/2006/relationships/customXml" Target="../ink/ink125.xml"/><Relationship Id="rId296" Type="http://schemas.openxmlformats.org/officeDocument/2006/relationships/image" Target="../media/image142.png"/><Relationship Id="rId300" Type="http://schemas.openxmlformats.org/officeDocument/2006/relationships/image" Target="../media/image144.png"/><Relationship Id="rId60" Type="http://schemas.openxmlformats.org/officeDocument/2006/relationships/customXml" Target="../ink/ink27.xml"/><Relationship Id="rId81" Type="http://schemas.openxmlformats.org/officeDocument/2006/relationships/image" Target="../media/image41.png"/><Relationship Id="rId135" Type="http://schemas.openxmlformats.org/officeDocument/2006/relationships/image" Target="../media/image64.png"/><Relationship Id="rId156" Type="http://schemas.openxmlformats.org/officeDocument/2006/relationships/image" Target="../media/image74.png"/><Relationship Id="rId177" Type="http://schemas.openxmlformats.org/officeDocument/2006/relationships/customXml" Target="../ink/ink88.xml"/><Relationship Id="rId198" Type="http://schemas.openxmlformats.org/officeDocument/2006/relationships/image" Target="../media/image430.png"/><Relationship Id="rId244" Type="http://schemas.openxmlformats.org/officeDocument/2006/relationships/customXml" Target="../ink/ink109.xml"/><Relationship Id="rId18" Type="http://schemas.openxmlformats.org/officeDocument/2006/relationships/customXml" Target="../ink/ink6.xml"/><Relationship Id="rId39" Type="http://schemas.openxmlformats.org/officeDocument/2006/relationships/image" Target="../media/image20.png"/><Relationship Id="rId265" Type="http://schemas.openxmlformats.org/officeDocument/2006/relationships/customXml" Target="../ink/ink120.xml"/><Relationship Id="rId286" Type="http://schemas.openxmlformats.org/officeDocument/2006/relationships/image" Target="../media/image137.png"/><Relationship Id="rId50" Type="http://schemas.openxmlformats.org/officeDocument/2006/relationships/customXml" Target="../ink/ink22.xml"/><Relationship Id="rId104" Type="http://schemas.openxmlformats.org/officeDocument/2006/relationships/customXml" Target="../ink/ink49.xml"/><Relationship Id="rId125" Type="http://schemas.openxmlformats.org/officeDocument/2006/relationships/image" Target="../media/image58.png"/><Relationship Id="rId146" Type="http://schemas.openxmlformats.org/officeDocument/2006/relationships/customXml" Target="../ink/ink72.xml"/><Relationship Id="rId167" Type="http://schemas.openxmlformats.org/officeDocument/2006/relationships/customXml" Target="../ink/ink83.xml"/><Relationship Id="rId188" Type="http://schemas.openxmlformats.org/officeDocument/2006/relationships/image" Target="../media/image90.png"/><Relationship Id="rId311" Type="http://schemas.openxmlformats.org/officeDocument/2006/relationships/customXml" Target="../ink/ink143.xml"/><Relationship Id="rId71" Type="http://schemas.openxmlformats.org/officeDocument/2006/relationships/image" Target="../media/image36.png"/><Relationship Id="rId92" Type="http://schemas.openxmlformats.org/officeDocument/2006/relationships/customXml" Target="../ink/ink43.xml"/><Relationship Id="rId234" Type="http://schemas.openxmlformats.org/officeDocument/2006/relationships/customXml" Target="../ink/ink104.xml"/><Relationship Id="rId2" Type="http://schemas.openxmlformats.org/officeDocument/2006/relationships/image" Target="../media/image1.png"/><Relationship Id="rId29" Type="http://schemas.openxmlformats.org/officeDocument/2006/relationships/image" Target="../media/image15.png"/><Relationship Id="rId255" Type="http://schemas.openxmlformats.org/officeDocument/2006/relationships/image" Target="../media/image122.png"/><Relationship Id="rId276" Type="http://schemas.openxmlformats.org/officeDocument/2006/relationships/image" Target="../media/image132.png"/><Relationship Id="rId297" Type="http://schemas.openxmlformats.org/officeDocument/2006/relationships/customXml" Target="../ink/ink136.xml"/><Relationship Id="rId40" Type="http://schemas.openxmlformats.org/officeDocument/2006/relationships/customXml" Target="../ink/ink17.xml"/><Relationship Id="rId115" Type="http://schemas.openxmlformats.org/officeDocument/2006/relationships/customXml" Target="../ink/ink56.xml"/><Relationship Id="rId136" Type="http://schemas.openxmlformats.org/officeDocument/2006/relationships/customXml" Target="../ink/ink67.xml"/><Relationship Id="rId157" Type="http://schemas.openxmlformats.org/officeDocument/2006/relationships/customXml" Target="../ink/ink78.xml"/><Relationship Id="rId178" Type="http://schemas.openxmlformats.org/officeDocument/2006/relationships/image" Target="../media/image85.png"/><Relationship Id="rId301" Type="http://schemas.openxmlformats.org/officeDocument/2006/relationships/customXml" Target="../ink/ink138.xml"/><Relationship Id="rId61" Type="http://schemas.openxmlformats.org/officeDocument/2006/relationships/image" Target="../media/image30.png"/><Relationship Id="rId82" Type="http://schemas.openxmlformats.org/officeDocument/2006/relationships/customXml" Target="../ink/ink38.xml"/><Relationship Id="rId199" Type="http://schemas.openxmlformats.org/officeDocument/2006/relationships/customXml" Target="../ink/ink99.xml"/><Relationship Id="rId19" Type="http://schemas.openxmlformats.org/officeDocument/2006/relationships/image" Target="../media/image10.png"/><Relationship Id="rId245" Type="http://schemas.openxmlformats.org/officeDocument/2006/relationships/image" Target="../media/image117.png"/><Relationship Id="rId266" Type="http://schemas.openxmlformats.org/officeDocument/2006/relationships/image" Target="../media/image127.png"/><Relationship Id="rId287" Type="http://schemas.openxmlformats.org/officeDocument/2006/relationships/customXml" Target="../ink/ink131.xml"/><Relationship Id="rId30" Type="http://schemas.openxmlformats.org/officeDocument/2006/relationships/customXml" Target="../ink/ink12.xml"/><Relationship Id="rId105" Type="http://schemas.openxmlformats.org/officeDocument/2006/relationships/image" Target="../media/image53.png"/><Relationship Id="rId126" Type="http://schemas.openxmlformats.org/officeDocument/2006/relationships/customXml" Target="../ink/ink62.xml"/><Relationship Id="rId147" Type="http://schemas.openxmlformats.org/officeDocument/2006/relationships/image" Target="../media/image70.png"/><Relationship Id="rId168" Type="http://schemas.openxmlformats.org/officeDocument/2006/relationships/image" Target="../media/image80.png"/><Relationship Id="rId312" Type="http://schemas.openxmlformats.org/officeDocument/2006/relationships/image" Target="../media/image150.png"/><Relationship Id="rId51" Type="http://schemas.openxmlformats.org/officeDocument/2006/relationships/image" Target="../media/image26.png"/><Relationship Id="rId72" Type="http://schemas.openxmlformats.org/officeDocument/2006/relationships/customXml" Target="../ink/ink33.xml"/><Relationship Id="rId93" Type="http://schemas.openxmlformats.org/officeDocument/2006/relationships/image" Target="../media/image47.png"/><Relationship Id="rId189" Type="http://schemas.openxmlformats.org/officeDocument/2006/relationships/customXml" Target="../ink/ink94.xml"/><Relationship Id="rId3" Type="http://schemas.microsoft.com/office/2007/relationships/hdphoto" Target="../media/hdphoto1.wdp"/><Relationship Id="rId235" Type="http://schemas.openxmlformats.org/officeDocument/2006/relationships/image" Target="../media/image112.png"/><Relationship Id="rId256" Type="http://schemas.openxmlformats.org/officeDocument/2006/relationships/customXml" Target="../ink/ink115.xml"/><Relationship Id="rId277" Type="http://schemas.openxmlformats.org/officeDocument/2006/relationships/customXml" Target="../ink/ink126.xml"/><Relationship Id="rId298" Type="http://schemas.openxmlformats.org/officeDocument/2006/relationships/image" Target="../media/image143.png"/><Relationship Id="rId116" Type="http://schemas.openxmlformats.org/officeDocument/2006/relationships/customXml" Target="../ink/ink57.xml"/><Relationship Id="rId137" Type="http://schemas.openxmlformats.org/officeDocument/2006/relationships/image" Target="../media/image65.png"/><Relationship Id="rId158" Type="http://schemas.openxmlformats.org/officeDocument/2006/relationships/image" Target="../media/image75.png"/><Relationship Id="rId302" Type="http://schemas.openxmlformats.org/officeDocument/2006/relationships/image" Target="../media/image145.png"/><Relationship Id="rId20" Type="http://schemas.openxmlformats.org/officeDocument/2006/relationships/customXml" Target="../ink/ink7.xml"/><Relationship Id="rId41" Type="http://schemas.openxmlformats.org/officeDocument/2006/relationships/image" Target="../media/image21.png"/><Relationship Id="rId62" Type="http://schemas.openxmlformats.org/officeDocument/2006/relationships/customXml" Target="../ink/ink28.xml"/><Relationship Id="rId83" Type="http://schemas.openxmlformats.org/officeDocument/2006/relationships/image" Target="../media/image42.png"/><Relationship Id="rId179" Type="http://schemas.openxmlformats.org/officeDocument/2006/relationships/customXml" Target="../ink/ink89.xml"/><Relationship Id="rId190" Type="http://schemas.openxmlformats.org/officeDocument/2006/relationships/image" Target="../media/image91.png"/><Relationship Id="rId246" Type="http://schemas.openxmlformats.org/officeDocument/2006/relationships/customXml" Target="../ink/ink110.xml"/><Relationship Id="rId267" Type="http://schemas.openxmlformats.org/officeDocument/2006/relationships/customXml" Target="../ink/ink121.xml"/><Relationship Id="rId288" Type="http://schemas.openxmlformats.org/officeDocument/2006/relationships/image" Target="../media/image138.png"/><Relationship Id="rId106" Type="http://schemas.openxmlformats.org/officeDocument/2006/relationships/customXml" Target="../ink/ink50.xml"/><Relationship Id="rId127" Type="http://schemas.openxmlformats.org/officeDocument/2006/relationships/image" Target="../media/image59.png"/><Relationship Id="rId313" Type="http://schemas.openxmlformats.org/officeDocument/2006/relationships/customXml" Target="../ink/ink144.xml"/><Relationship Id="rId10" Type="http://schemas.openxmlformats.org/officeDocument/2006/relationships/customXml" Target="../ink/ink2.xml"/><Relationship Id="rId31" Type="http://schemas.openxmlformats.org/officeDocument/2006/relationships/image" Target="../media/image16.png"/><Relationship Id="rId52" Type="http://schemas.openxmlformats.org/officeDocument/2006/relationships/customXml" Target="../ink/ink23.xml"/><Relationship Id="rId73" Type="http://schemas.openxmlformats.org/officeDocument/2006/relationships/image" Target="../media/image37.png"/><Relationship Id="rId94" Type="http://schemas.openxmlformats.org/officeDocument/2006/relationships/customXml" Target="../ink/ink44.xml"/><Relationship Id="rId148" Type="http://schemas.openxmlformats.org/officeDocument/2006/relationships/customXml" Target="../ink/ink73.xml"/><Relationship Id="rId169" Type="http://schemas.openxmlformats.org/officeDocument/2006/relationships/customXml" Target="../ink/ink84.xml"/><Relationship Id="rId4" Type="http://schemas.openxmlformats.org/officeDocument/2006/relationships/image" Target="../media/image2.jpg"/><Relationship Id="rId180" Type="http://schemas.openxmlformats.org/officeDocument/2006/relationships/image" Target="../media/image86.png"/><Relationship Id="rId236" Type="http://schemas.openxmlformats.org/officeDocument/2006/relationships/customXml" Target="../ink/ink105.xml"/><Relationship Id="rId257" Type="http://schemas.openxmlformats.org/officeDocument/2006/relationships/image" Target="../media/image123.png"/><Relationship Id="rId278" Type="http://schemas.openxmlformats.org/officeDocument/2006/relationships/image" Target="../media/image133.png"/><Relationship Id="rId303" Type="http://schemas.openxmlformats.org/officeDocument/2006/relationships/customXml" Target="../ink/ink139.xml"/><Relationship Id="rId42" Type="http://schemas.openxmlformats.org/officeDocument/2006/relationships/customXml" Target="../ink/ink18.xml"/><Relationship Id="rId84" Type="http://schemas.openxmlformats.org/officeDocument/2006/relationships/customXml" Target="../ink/ink39.xml"/><Relationship Id="rId138" Type="http://schemas.openxmlformats.org/officeDocument/2006/relationships/customXml" Target="../ink/ink68.xml"/><Relationship Id="rId191" Type="http://schemas.openxmlformats.org/officeDocument/2006/relationships/customXml" Target="../ink/ink95.xml"/><Relationship Id="rId247" Type="http://schemas.openxmlformats.org/officeDocument/2006/relationships/image" Target="../media/image118.png"/><Relationship Id="rId107" Type="http://schemas.openxmlformats.org/officeDocument/2006/relationships/image" Target="../media/image54.png"/><Relationship Id="rId289" Type="http://schemas.openxmlformats.org/officeDocument/2006/relationships/customXml" Target="../ink/ink132.xml"/><Relationship Id="rId11" Type="http://schemas.openxmlformats.org/officeDocument/2006/relationships/image" Target="../media/image6.png"/><Relationship Id="rId53" Type="http://schemas.openxmlformats.org/officeDocument/2006/relationships/image" Target="../media/image27.png"/><Relationship Id="rId149" Type="http://schemas.openxmlformats.org/officeDocument/2006/relationships/image" Target="../media/image61.png"/><Relationship Id="rId314" Type="http://schemas.openxmlformats.org/officeDocument/2006/relationships/image" Target="../media/image151.png"/><Relationship Id="rId95" Type="http://schemas.openxmlformats.org/officeDocument/2006/relationships/image" Target="../media/image48.png"/><Relationship Id="rId160" Type="http://schemas.openxmlformats.org/officeDocument/2006/relationships/image" Target="../media/image76.png"/><Relationship Id="rId258" Type="http://schemas.openxmlformats.org/officeDocument/2006/relationships/customXml" Target="../ink/ink116.xml"/><Relationship Id="rId22" Type="http://schemas.openxmlformats.org/officeDocument/2006/relationships/customXml" Target="../ink/ink8.xml"/><Relationship Id="rId64" Type="http://schemas.openxmlformats.org/officeDocument/2006/relationships/customXml" Target="../ink/ink29.xml"/><Relationship Id="rId118" Type="http://schemas.openxmlformats.org/officeDocument/2006/relationships/customXml" Target="../ink/ink58.xml"/><Relationship Id="rId171" Type="http://schemas.openxmlformats.org/officeDocument/2006/relationships/customXml" Target="../ink/ink85.xml"/><Relationship Id="rId227" Type="http://schemas.openxmlformats.org/officeDocument/2006/relationships/image" Target="../media/image10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78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customXml" Target="../ink/ink195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89.png"/><Relationship Id="rId3" Type="http://schemas.openxmlformats.org/officeDocument/2006/relationships/image" Target="../media/image180.png"/><Relationship Id="rId7" Type="http://schemas.openxmlformats.org/officeDocument/2006/relationships/image" Target="../media/image184.svg"/><Relationship Id="rId12" Type="http://schemas.microsoft.com/office/2007/relationships/hdphoto" Target="../media/hdphoto5.wdp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sv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81.png"/><Relationship Id="rId18" Type="http://schemas.openxmlformats.org/officeDocument/2006/relationships/image" Target="../media/image194.png"/><Relationship Id="rId3" Type="http://schemas.openxmlformats.org/officeDocument/2006/relationships/image" Target="../media/image183.png"/><Relationship Id="rId7" Type="http://schemas.openxmlformats.org/officeDocument/2006/relationships/image" Target="../media/image188.png"/><Relationship Id="rId12" Type="http://schemas.openxmlformats.org/officeDocument/2006/relationships/image" Target="../media/image189.png"/><Relationship Id="rId17" Type="http://schemas.openxmlformats.org/officeDocument/2006/relationships/image" Target="../media/image193.png"/><Relationship Id="rId2" Type="http://schemas.openxmlformats.org/officeDocument/2006/relationships/image" Target="../media/image180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11" Type="http://schemas.openxmlformats.org/officeDocument/2006/relationships/image" Target="../media/image179.png"/><Relationship Id="rId5" Type="http://schemas.openxmlformats.org/officeDocument/2006/relationships/image" Target="../media/image185.png"/><Relationship Id="rId15" Type="http://schemas.openxmlformats.org/officeDocument/2006/relationships/image" Target="../media/image192.png"/><Relationship Id="rId10" Type="http://schemas.openxmlformats.org/officeDocument/2006/relationships/image" Target="../media/image191.svg"/><Relationship Id="rId4" Type="http://schemas.openxmlformats.org/officeDocument/2006/relationships/image" Target="../media/image184.svg"/><Relationship Id="rId9" Type="http://schemas.openxmlformats.org/officeDocument/2006/relationships/image" Target="../media/image190.png"/><Relationship Id="rId14" Type="http://schemas.openxmlformats.org/officeDocument/2006/relationships/image" Target="../media/image18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78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customXml" Target="../ink/ink196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77.png"/><Relationship Id="rId7" Type="http://schemas.openxmlformats.org/officeDocument/2006/relationships/image" Target="../media/image178.png"/><Relationship Id="rId12" Type="http://schemas.openxmlformats.org/officeDocument/2006/relationships/image" Target="../media/image185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11" Type="http://schemas.openxmlformats.org/officeDocument/2006/relationships/image" Target="../media/image303.png"/><Relationship Id="rId5" Type="http://schemas.openxmlformats.org/officeDocument/2006/relationships/customXml" Target="../ink/ink197.xml"/><Relationship Id="rId10" Type="http://schemas.openxmlformats.org/officeDocument/2006/relationships/customXml" Target="../ink/ink199.xml"/><Relationship Id="rId4" Type="http://schemas.microsoft.com/office/2007/relationships/hdphoto" Target="../media/hdphoto4.wdp"/><Relationship Id="rId9" Type="http://schemas.openxmlformats.org/officeDocument/2006/relationships/customXml" Target="../ink/ink19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3" Type="http://schemas.openxmlformats.org/officeDocument/2006/relationships/image" Target="../media/image180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microsoft.com/office/2007/relationships/hdphoto" Target="../media/hdphoto5.wdp"/><Relationship Id="rId10" Type="http://schemas.openxmlformats.org/officeDocument/2006/relationships/image" Target="../media/image202.svg"/><Relationship Id="rId4" Type="http://schemas.openxmlformats.org/officeDocument/2006/relationships/image" Target="../media/image188.png"/><Relationship Id="rId9" Type="http://schemas.openxmlformats.org/officeDocument/2006/relationships/image" Target="../media/image201.png"/><Relationship Id="rId14" Type="http://schemas.openxmlformats.org/officeDocument/2006/relationships/image" Target="../media/image20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77.png"/><Relationship Id="rId7" Type="http://schemas.openxmlformats.org/officeDocument/2006/relationships/image" Target="../media/image178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customXml" Target="../ink/ink200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1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5.png"/><Relationship Id="rId4" Type="http://schemas.openxmlformats.org/officeDocument/2006/relationships/image" Target="../media/image300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3.xml"/><Relationship Id="rId21" Type="http://schemas.openxmlformats.org/officeDocument/2006/relationships/image" Target="../media/image104.png"/><Relationship Id="rId34" Type="http://schemas.openxmlformats.org/officeDocument/2006/relationships/image" Target="../media/image202.svg"/><Relationship Id="rId42" Type="http://schemas.openxmlformats.org/officeDocument/2006/relationships/image" Target="../media/image211.png"/><Relationship Id="rId47" Type="http://schemas.openxmlformats.org/officeDocument/2006/relationships/customXml" Target="../ink/ink219.xml"/><Relationship Id="rId50" Type="http://schemas.openxmlformats.org/officeDocument/2006/relationships/image" Target="../media/image184.svg"/><Relationship Id="rId55" Type="http://schemas.openxmlformats.org/officeDocument/2006/relationships/customXml" Target="../ink/ink221.xml"/><Relationship Id="rId63" Type="http://schemas.openxmlformats.org/officeDocument/2006/relationships/customXml" Target="../ink/ink225.xml"/><Relationship Id="rId68" Type="http://schemas.openxmlformats.org/officeDocument/2006/relationships/image" Target="../media/image222.png"/><Relationship Id="rId7" Type="http://schemas.openxmlformats.org/officeDocument/2006/relationships/image" Target="../media/image97.png"/><Relationship Id="rId2" Type="http://schemas.openxmlformats.org/officeDocument/2006/relationships/customXml" Target="../ink/ink202.xml"/><Relationship Id="rId16" Type="http://schemas.openxmlformats.org/officeDocument/2006/relationships/customXml" Target="../ink/ink209.xml"/><Relationship Id="rId29" Type="http://schemas.openxmlformats.org/officeDocument/2006/relationships/image" Target="../media/image158.svg"/><Relationship Id="rId11" Type="http://schemas.openxmlformats.org/officeDocument/2006/relationships/image" Target="../media/image99.png"/><Relationship Id="rId24" Type="http://schemas.openxmlformats.org/officeDocument/2006/relationships/image" Target="../media/image106.png"/><Relationship Id="rId32" Type="http://schemas.openxmlformats.org/officeDocument/2006/relationships/image" Target="../media/image180.png"/><Relationship Id="rId37" Type="http://schemas.openxmlformats.org/officeDocument/2006/relationships/customXml" Target="../ink/ink214.xml"/><Relationship Id="rId40" Type="http://schemas.openxmlformats.org/officeDocument/2006/relationships/image" Target="../media/image2100.png"/><Relationship Id="rId45" Type="http://schemas.openxmlformats.org/officeDocument/2006/relationships/customXml" Target="../ink/ink218.xml"/><Relationship Id="rId53" Type="http://schemas.openxmlformats.org/officeDocument/2006/relationships/customXml" Target="../ink/ink220.xml"/><Relationship Id="rId58" Type="http://schemas.openxmlformats.org/officeDocument/2006/relationships/image" Target="../media/image217.png"/><Relationship Id="rId66" Type="http://schemas.openxmlformats.org/officeDocument/2006/relationships/image" Target="../media/image221.png"/><Relationship Id="rId5" Type="http://schemas.openxmlformats.org/officeDocument/2006/relationships/image" Target="../media/image96.png"/><Relationship Id="rId61" Type="http://schemas.openxmlformats.org/officeDocument/2006/relationships/customXml" Target="../ink/ink224.xml"/><Relationship Id="rId19" Type="http://schemas.openxmlformats.org/officeDocument/2006/relationships/image" Target="../media/image103.png"/><Relationship Id="rId14" Type="http://schemas.openxmlformats.org/officeDocument/2006/relationships/customXml" Target="../ink/ink208.xml"/><Relationship Id="rId22" Type="http://schemas.openxmlformats.org/officeDocument/2006/relationships/customXml" Target="../ink/ink212.xml"/><Relationship Id="rId27" Type="http://schemas.openxmlformats.org/officeDocument/2006/relationships/image" Target="../media/image2080.png"/><Relationship Id="rId30" Type="http://schemas.openxmlformats.org/officeDocument/2006/relationships/image" Target="../media/image159.png"/><Relationship Id="rId35" Type="http://schemas.openxmlformats.org/officeDocument/2006/relationships/image" Target="../media/image203.png"/><Relationship Id="rId43" Type="http://schemas.openxmlformats.org/officeDocument/2006/relationships/customXml" Target="../ink/ink217.xml"/><Relationship Id="rId48" Type="http://schemas.openxmlformats.org/officeDocument/2006/relationships/image" Target="../media/image214.png"/><Relationship Id="rId56" Type="http://schemas.openxmlformats.org/officeDocument/2006/relationships/image" Target="../media/image216.png"/><Relationship Id="rId64" Type="http://schemas.openxmlformats.org/officeDocument/2006/relationships/image" Target="../media/image220.png"/><Relationship Id="rId8" Type="http://schemas.openxmlformats.org/officeDocument/2006/relationships/customXml" Target="../ink/ink205.xml"/><Relationship Id="rId51" Type="http://schemas.openxmlformats.org/officeDocument/2006/relationships/image" Target="../media/image181.png"/><Relationship Id="rId3" Type="http://schemas.openxmlformats.org/officeDocument/2006/relationships/image" Target="../media/image95.png"/><Relationship Id="rId12" Type="http://schemas.openxmlformats.org/officeDocument/2006/relationships/customXml" Target="../ink/ink207.xml"/><Relationship Id="rId17" Type="http://schemas.openxmlformats.org/officeDocument/2006/relationships/image" Target="../media/image102.png"/><Relationship Id="rId25" Type="http://schemas.openxmlformats.org/officeDocument/2006/relationships/image" Target="../media/image107.svg"/><Relationship Id="rId33" Type="http://schemas.openxmlformats.org/officeDocument/2006/relationships/image" Target="../media/image201.png"/><Relationship Id="rId38" Type="http://schemas.openxmlformats.org/officeDocument/2006/relationships/image" Target="../media/image2090.png"/><Relationship Id="rId46" Type="http://schemas.openxmlformats.org/officeDocument/2006/relationships/image" Target="../media/image213.png"/><Relationship Id="rId59" Type="http://schemas.openxmlformats.org/officeDocument/2006/relationships/customXml" Target="../ink/ink223.xml"/><Relationship Id="rId67" Type="http://schemas.openxmlformats.org/officeDocument/2006/relationships/customXml" Target="../ink/ink227.xml"/><Relationship Id="rId20" Type="http://schemas.openxmlformats.org/officeDocument/2006/relationships/customXml" Target="../ink/ink211.xml"/><Relationship Id="rId41" Type="http://schemas.openxmlformats.org/officeDocument/2006/relationships/customXml" Target="../ink/ink216.xml"/><Relationship Id="rId54" Type="http://schemas.openxmlformats.org/officeDocument/2006/relationships/image" Target="../media/image215.png"/><Relationship Id="rId6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4.xml"/><Relationship Id="rId15" Type="http://schemas.openxmlformats.org/officeDocument/2006/relationships/image" Target="../media/image101.png"/><Relationship Id="rId23" Type="http://schemas.openxmlformats.org/officeDocument/2006/relationships/image" Target="../media/image105.png"/><Relationship Id="rId28" Type="http://schemas.openxmlformats.org/officeDocument/2006/relationships/image" Target="../media/image157.png"/><Relationship Id="rId36" Type="http://schemas.openxmlformats.org/officeDocument/2006/relationships/image" Target="../media/image204.png"/><Relationship Id="rId49" Type="http://schemas.openxmlformats.org/officeDocument/2006/relationships/image" Target="../media/image183.png"/><Relationship Id="rId57" Type="http://schemas.openxmlformats.org/officeDocument/2006/relationships/customXml" Target="../ink/ink222.xml"/><Relationship Id="rId10" Type="http://schemas.openxmlformats.org/officeDocument/2006/relationships/customXml" Target="../ink/ink206.xml"/><Relationship Id="rId31" Type="http://schemas.openxmlformats.org/officeDocument/2006/relationships/image" Target="../media/image160.svg"/><Relationship Id="rId44" Type="http://schemas.openxmlformats.org/officeDocument/2006/relationships/image" Target="../media/image212.png"/><Relationship Id="rId52" Type="http://schemas.openxmlformats.org/officeDocument/2006/relationships/image" Target="../media/image182.svg"/><Relationship Id="rId60" Type="http://schemas.openxmlformats.org/officeDocument/2006/relationships/image" Target="../media/image218.png"/><Relationship Id="rId65" Type="http://schemas.openxmlformats.org/officeDocument/2006/relationships/customXml" Target="../ink/ink226.xml"/><Relationship Id="rId4" Type="http://schemas.openxmlformats.org/officeDocument/2006/relationships/customXml" Target="../ink/ink203.xml"/><Relationship Id="rId9" Type="http://schemas.openxmlformats.org/officeDocument/2006/relationships/image" Target="../media/image98.png"/><Relationship Id="rId13" Type="http://schemas.openxmlformats.org/officeDocument/2006/relationships/image" Target="../media/image100.png"/><Relationship Id="rId18" Type="http://schemas.openxmlformats.org/officeDocument/2006/relationships/customXml" Target="../ink/ink210.xml"/><Relationship Id="rId39" Type="http://schemas.openxmlformats.org/officeDocument/2006/relationships/customXml" Target="../ink/ink215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customXml" Target="../ink/ink154.xml"/><Relationship Id="rId26" Type="http://schemas.openxmlformats.org/officeDocument/2006/relationships/customXml" Target="../ink/ink157.xml"/><Relationship Id="rId21" Type="http://schemas.openxmlformats.org/officeDocument/2006/relationships/image" Target="../media/image104.png"/><Relationship Id="rId34" Type="http://schemas.openxmlformats.org/officeDocument/2006/relationships/image" Target="../media/image157.png"/><Relationship Id="rId7" Type="http://schemas.openxmlformats.org/officeDocument/2006/relationships/image" Target="../media/image97.png"/><Relationship Id="rId12" Type="http://schemas.openxmlformats.org/officeDocument/2006/relationships/customXml" Target="../ink/ink151.xml"/><Relationship Id="rId17" Type="http://schemas.openxmlformats.org/officeDocument/2006/relationships/image" Target="../media/image102.png"/><Relationship Id="rId25" Type="http://schemas.openxmlformats.org/officeDocument/2006/relationships/image" Target="../media/image107.svg"/><Relationship Id="rId33" Type="http://schemas.openxmlformats.org/officeDocument/2006/relationships/image" Target="../media/image156.png"/><Relationship Id="rId2" Type="http://schemas.openxmlformats.org/officeDocument/2006/relationships/customXml" Target="../ink/ink146.xml"/><Relationship Id="rId16" Type="http://schemas.openxmlformats.org/officeDocument/2006/relationships/customXml" Target="../ink/ink153.xml"/><Relationship Id="rId20" Type="http://schemas.openxmlformats.org/officeDocument/2006/relationships/customXml" Target="../ink/ink155.xml"/><Relationship Id="rId29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.xml"/><Relationship Id="rId11" Type="http://schemas.openxmlformats.org/officeDocument/2006/relationships/image" Target="../media/image99.png"/><Relationship Id="rId24" Type="http://schemas.openxmlformats.org/officeDocument/2006/relationships/image" Target="../media/image106.png"/><Relationship Id="rId32" Type="http://schemas.openxmlformats.org/officeDocument/2006/relationships/customXml" Target="../ink/ink160.xml"/><Relationship Id="rId37" Type="http://schemas.openxmlformats.org/officeDocument/2006/relationships/image" Target="../media/image160.svg"/><Relationship Id="rId5" Type="http://schemas.openxmlformats.org/officeDocument/2006/relationships/image" Target="../media/image96.png"/><Relationship Id="rId15" Type="http://schemas.openxmlformats.org/officeDocument/2006/relationships/image" Target="../media/image101.png"/><Relationship Id="rId23" Type="http://schemas.openxmlformats.org/officeDocument/2006/relationships/image" Target="../media/image105.png"/><Relationship Id="rId28" Type="http://schemas.openxmlformats.org/officeDocument/2006/relationships/customXml" Target="../ink/ink158.xml"/><Relationship Id="rId36" Type="http://schemas.openxmlformats.org/officeDocument/2006/relationships/image" Target="../media/image159.png"/><Relationship Id="rId10" Type="http://schemas.openxmlformats.org/officeDocument/2006/relationships/customXml" Target="../ink/ink150.xml"/><Relationship Id="rId19" Type="http://schemas.openxmlformats.org/officeDocument/2006/relationships/image" Target="../media/image103.png"/><Relationship Id="rId31" Type="http://schemas.openxmlformats.org/officeDocument/2006/relationships/image" Target="../media/image155.png"/><Relationship Id="rId4" Type="http://schemas.openxmlformats.org/officeDocument/2006/relationships/customXml" Target="../ink/ink147.xml"/><Relationship Id="rId9" Type="http://schemas.openxmlformats.org/officeDocument/2006/relationships/image" Target="../media/image98.png"/><Relationship Id="rId14" Type="http://schemas.openxmlformats.org/officeDocument/2006/relationships/customXml" Target="../ink/ink152.xml"/><Relationship Id="rId22" Type="http://schemas.openxmlformats.org/officeDocument/2006/relationships/customXml" Target="../ink/ink156.xml"/><Relationship Id="rId27" Type="http://schemas.openxmlformats.org/officeDocument/2006/relationships/image" Target="../media/image153.png"/><Relationship Id="rId30" Type="http://schemas.openxmlformats.org/officeDocument/2006/relationships/customXml" Target="../ink/ink159.xml"/><Relationship Id="rId35" Type="http://schemas.openxmlformats.org/officeDocument/2006/relationships/image" Target="../media/image158.svg"/><Relationship Id="rId8" Type="http://schemas.openxmlformats.org/officeDocument/2006/relationships/customXml" Target="../ink/ink149.xml"/><Relationship Id="rId3" Type="http://schemas.openxmlformats.org/officeDocument/2006/relationships/image" Target="../media/image9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185.png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5.png"/><Relationship Id="rId4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svg"/><Relationship Id="rId5" Type="http://schemas.openxmlformats.org/officeDocument/2006/relationships/image" Target="../media/image229.png"/><Relationship Id="rId4" Type="http://schemas.openxmlformats.org/officeDocument/2006/relationships/image" Target="../media/image185.png"/><Relationship Id="rId9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customXml" Target="../ink/ink161.xml"/><Relationship Id="rId7" Type="http://schemas.openxmlformats.org/officeDocument/2006/relationships/customXml" Target="../ink/ink163.xm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11" Type="http://schemas.openxmlformats.org/officeDocument/2006/relationships/customXml" Target="../ink/ink166.xml"/><Relationship Id="rId5" Type="http://schemas.openxmlformats.org/officeDocument/2006/relationships/customXml" Target="../ink/ink162.xml"/><Relationship Id="rId10" Type="http://schemas.openxmlformats.org/officeDocument/2006/relationships/customXml" Target="../ink/ink165.xml"/><Relationship Id="rId4" Type="http://schemas.openxmlformats.org/officeDocument/2006/relationships/image" Target="../media/image262.png"/><Relationship Id="rId9" Type="http://schemas.openxmlformats.org/officeDocument/2006/relationships/customXml" Target="../ink/ink16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9.xml"/><Relationship Id="rId13" Type="http://schemas.openxmlformats.org/officeDocument/2006/relationships/customXml" Target="../ink/ink173.xml"/><Relationship Id="rId18" Type="http://schemas.openxmlformats.org/officeDocument/2006/relationships/image" Target="../media/image271.png"/><Relationship Id="rId3" Type="http://schemas.openxmlformats.org/officeDocument/2006/relationships/image" Target="../media/image162.png"/><Relationship Id="rId21" Type="http://schemas.openxmlformats.org/officeDocument/2006/relationships/customXml" Target="../ink/ink177.xml"/><Relationship Id="rId7" Type="http://schemas.openxmlformats.org/officeDocument/2006/relationships/image" Target="../media/image267.png"/><Relationship Id="rId12" Type="http://schemas.openxmlformats.org/officeDocument/2006/relationships/customXml" Target="../ink/ink172.xml"/><Relationship Id="rId17" Type="http://schemas.openxmlformats.org/officeDocument/2006/relationships/customXml" Target="../ink/ink175.xml"/><Relationship Id="rId2" Type="http://schemas.openxmlformats.org/officeDocument/2006/relationships/image" Target="../media/image161.png"/><Relationship Id="rId16" Type="http://schemas.openxmlformats.org/officeDocument/2006/relationships/image" Target="../media/image270.png"/><Relationship Id="rId20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8.xml"/><Relationship Id="rId11" Type="http://schemas.openxmlformats.org/officeDocument/2006/relationships/customXml" Target="../ink/ink171.xml"/><Relationship Id="rId5" Type="http://schemas.openxmlformats.org/officeDocument/2006/relationships/image" Target="../media/image266.png"/><Relationship Id="rId15" Type="http://schemas.openxmlformats.org/officeDocument/2006/relationships/customXml" Target="../ink/ink174.xml"/><Relationship Id="rId10" Type="http://schemas.openxmlformats.org/officeDocument/2006/relationships/customXml" Target="../ink/ink170.xml"/><Relationship Id="rId19" Type="http://schemas.openxmlformats.org/officeDocument/2006/relationships/customXml" Target="../ink/ink176.xml"/><Relationship Id="rId4" Type="http://schemas.openxmlformats.org/officeDocument/2006/relationships/customXml" Target="../ink/ink167.xml"/><Relationship Id="rId9" Type="http://schemas.openxmlformats.org/officeDocument/2006/relationships/image" Target="../media/image268.png"/><Relationship Id="rId14" Type="http://schemas.openxmlformats.org/officeDocument/2006/relationships/image" Target="../media/image269.png"/><Relationship Id="rId22" Type="http://schemas.openxmlformats.org/officeDocument/2006/relationships/image" Target="../media/image27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customXml" Target="../ink/ink178.xml"/><Relationship Id="rId7" Type="http://schemas.openxmlformats.org/officeDocument/2006/relationships/customXml" Target="../ink/ink180.xml"/><Relationship Id="rId12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11" Type="http://schemas.openxmlformats.org/officeDocument/2006/relationships/customXml" Target="../ink/ink183.xml"/><Relationship Id="rId5" Type="http://schemas.openxmlformats.org/officeDocument/2006/relationships/customXml" Target="../ink/ink179.xml"/><Relationship Id="rId10" Type="http://schemas.openxmlformats.org/officeDocument/2006/relationships/customXml" Target="../ink/ink182.xml"/><Relationship Id="rId4" Type="http://schemas.openxmlformats.org/officeDocument/2006/relationships/image" Target="../media/image275.png"/><Relationship Id="rId9" Type="http://schemas.openxmlformats.org/officeDocument/2006/relationships/customXml" Target="../ink/ink18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customXml" Target="../ink/ink184.xml"/><Relationship Id="rId7" Type="http://schemas.openxmlformats.org/officeDocument/2006/relationships/customXml" Target="../ink/ink186.xm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5" Type="http://schemas.openxmlformats.org/officeDocument/2006/relationships/customXml" Target="../ink/ink185.xml"/><Relationship Id="rId10" Type="http://schemas.openxmlformats.org/officeDocument/2006/relationships/image" Target="../media/image278.png"/><Relationship Id="rId4" Type="http://schemas.openxmlformats.org/officeDocument/2006/relationships/image" Target="../media/image275.png"/><Relationship Id="rId9" Type="http://schemas.openxmlformats.org/officeDocument/2006/relationships/customXml" Target="../ink/ink18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6.png"/><Relationship Id="rId7" Type="http://schemas.openxmlformats.org/officeDocument/2006/relationships/image" Target="../media/image282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8.xml"/><Relationship Id="rId5" Type="http://schemas.openxmlformats.org/officeDocument/2006/relationships/image" Target="../media/image167.png"/><Relationship Id="rId4" Type="http://schemas.microsoft.com/office/2007/relationships/hdphoto" Target="../media/hdphoto3.wdp"/><Relationship Id="rId9" Type="http://schemas.openxmlformats.org/officeDocument/2006/relationships/image" Target="../media/image1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172.png"/><Relationship Id="rId3" Type="http://schemas.openxmlformats.org/officeDocument/2006/relationships/customXml" Target="../ink/ink189.xml"/><Relationship Id="rId7" Type="http://schemas.openxmlformats.org/officeDocument/2006/relationships/customXml" Target="../ink/ink191.xml"/><Relationship Id="rId12" Type="http://schemas.openxmlformats.org/officeDocument/2006/relationships/image" Target="../media/image171.png"/><Relationship Id="rId2" Type="http://schemas.openxmlformats.org/officeDocument/2006/relationships/image" Target="../media/image163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11" Type="http://schemas.openxmlformats.org/officeDocument/2006/relationships/image" Target="../media/image170.png"/><Relationship Id="rId5" Type="http://schemas.openxmlformats.org/officeDocument/2006/relationships/customXml" Target="../ink/ink190.xml"/><Relationship Id="rId15" Type="http://schemas.openxmlformats.org/officeDocument/2006/relationships/image" Target="../media/image107.png"/><Relationship Id="rId10" Type="http://schemas.openxmlformats.org/officeDocument/2006/relationships/image" Target="../media/image278.png"/><Relationship Id="rId4" Type="http://schemas.openxmlformats.org/officeDocument/2006/relationships/image" Target="../media/image275.png"/><Relationship Id="rId9" Type="http://schemas.openxmlformats.org/officeDocument/2006/relationships/customXml" Target="../ink/ink192.xml"/><Relationship Id="rId14" Type="http://schemas.openxmlformats.org/officeDocument/2006/relationships/customXml" Target="../ink/ink19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278.png"/><Relationship Id="rId4" Type="http://schemas.openxmlformats.org/officeDocument/2006/relationships/customXml" Target="../ink/ink19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BBA16A81-9673-11A3-1996-FD638481F2F2}"/>
              </a:ext>
            </a:extLst>
          </p:cNvPr>
          <p:cNvSpPr/>
          <p:nvPr/>
        </p:nvSpPr>
        <p:spPr>
          <a:xfrm>
            <a:off x="5534023" y="2658341"/>
            <a:ext cx="1123950" cy="1084984"/>
          </a:xfrm>
          <a:prstGeom prst="ellipse">
            <a:avLst/>
          </a:prstGeom>
          <a:solidFill>
            <a:srgbClr val="F07D26"/>
          </a:solidFill>
          <a:ln>
            <a:solidFill>
              <a:srgbClr val="F07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Flowchart: Delay 16">
            <a:extLst>
              <a:ext uri="{FF2B5EF4-FFF2-40B4-BE49-F238E27FC236}">
                <a16:creationId xmlns:a16="http://schemas.microsoft.com/office/drawing/2014/main" id="{6C92DF92-14ED-ED63-AFEC-B16890EA76C9}"/>
              </a:ext>
            </a:extLst>
          </p:cNvPr>
          <p:cNvSpPr/>
          <p:nvPr/>
        </p:nvSpPr>
        <p:spPr>
          <a:xfrm rot="16200000">
            <a:off x="5553508" y="3409515"/>
            <a:ext cx="1084983" cy="2019303"/>
          </a:xfrm>
          <a:prstGeom prst="flowChartDelay">
            <a:avLst/>
          </a:prstGeom>
          <a:solidFill>
            <a:srgbClr val="F07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A0D878-FF81-7A13-B3E2-005E9B003A1E}"/>
              </a:ext>
            </a:extLst>
          </p:cNvPr>
          <p:cNvSpPr txBox="1"/>
          <p:nvPr/>
        </p:nvSpPr>
        <p:spPr>
          <a:xfrm>
            <a:off x="430367" y="63185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/>
              <a:t>https://www.freepik.com/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B672959-33EC-76CC-0318-1F2FA9DA1A61}"/>
              </a:ext>
            </a:extLst>
          </p:cNvPr>
          <p:cNvSpPr txBox="1"/>
          <p:nvPr/>
        </p:nvSpPr>
        <p:spPr>
          <a:xfrm>
            <a:off x="430367" y="60420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/>
              <a:t>https://www.flaticon.com/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2CDAA7-B975-F2B8-1AB8-53FC2EB067AC}"/>
              </a:ext>
            </a:extLst>
          </p:cNvPr>
          <p:cNvSpPr txBox="1"/>
          <p:nvPr/>
        </p:nvSpPr>
        <p:spPr>
          <a:xfrm>
            <a:off x="7739141" y="4880275"/>
            <a:ext cx="3749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B4B4B"/>
                </a:solidFill>
                <a:effectLst/>
                <a:latin typeface="LiaSourceSansPro"/>
              </a:rPr>
              <a:t>facilitating to complement resources</a:t>
            </a:r>
            <a:endParaRPr lang="en-BE" b="1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E92ECC7-B35A-221A-62AD-BA3A26FD47D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380" y="3334840"/>
            <a:ext cx="1713240" cy="1713240"/>
          </a:xfrm>
          <a:prstGeom prst="rect">
            <a:avLst/>
          </a:prstGeom>
        </p:spPr>
      </p:pic>
      <p:pic>
        <p:nvPicPr>
          <p:cNvPr id="1036" name="Picture 103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F24A5A1-F474-6CD1-2B96-B5D78DE8671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525" y="3407320"/>
            <a:ext cx="1554338" cy="155433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EA74C2A-851A-FF31-377F-990E97C053C7}"/>
              </a:ext>
            </a:extLst>
          </p:cNvPr>
          <p:cNvGrpSpPr/>
          <p:nvPr/>
        </p:nvGrpSpPr>
        <p:grpSpPr>
          <a:xfrm>
            <a:off x="2832405" y="614001"/>
            <a:ext cx="2437372" cy="1625240"/>
            <a:chOff x="2832405" y="614001"/>
            <a:chExt cx="2437372" cy="1625240"/>
          </a:xfrm>
        </p:grpSpPr>
        <p:pic>
          <p:nvPicPr>
            <p:cNvPr id="1030" name="Picture 1029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610C1B17-4B53-C8B4-EA18-2E601DD74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405" y="614001"/>
              <a:ext cx="2437372" cy="1625240"/>
            </a:xfrm>
            <a:prstGeom prst="rect">
              <a:avLst/>
            </a:prstGeom>
          </p:spPr>
        </p:pic>
        <p:grpSp>
          <p:nvGrpSpPr>
            <p:cNvPr id="1120" name="Group 1119">
              <a:extLst>
                <a:ext uri="{FF2B5EF4-FFF2-40B4-BE49-F238E27FC236}">
                  <a16:creationId xmlns:a16="http://schemas.microsoft.com/office/drawing/2014/main" id="{8D9CD853-66C0-22B6-9D6B-F68255BA6F4A}"/>
                </a:ext>
              </a:extLst>
            </p:cNvPr>
            <p:cNvGrpSpPr/>
            <p:nvPr/>
          </p:nvGrpSpPr>
          <p:grpSpPr>
            <a:xfrm>
              <a:off x="3448380" y="1396605"/>
              <a:ext cx="803160" cy="698400"/>
              <a:chOff x="3448380" y="1396605"/>
              <a:chExt cx="803160" cy="698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117" name="Ink 1116">
                    <a:extLst>
                      <a:ext uri="{FF2B5EF4-FFF2-40B4-BE49-F238E27FC236}">
                        <a16:creationId xmlns:a16="http://schemas.microsoft.com/office/drawing/2014/main" id="{5F845E94-558B-115B-18C0-01646CBD989C}"/>
                      </a:ext>
                    </a:extLst>
                  </p14:cNvPr>
                  <p14:cNvContentPartPr/>
                  <p14:nvPr/>
                </p14:nvContentPartPr>
                <p14:xfrm>
                  <a:off x="3532980" y="1396605"/>
                  <a:ext cx="100440" cy="5040"/>
                </p14:xfrm>
              </p:contentPart>
            </mc:Choice>
            <mc:Fallback xmlns="">
              <p:pic>
                <p:nvPicPr>
                  <p:cNvPr id="1117" name="Ink 1116">
                    <a:extLst>
                      <a:ext uri="{FF2B5EF4-FFF2-40B4-BE49-F238E27FC236}">
                        <a16:creationId xmlns:a16="http://schemas.microsoft.com/office/drawing/2014/main" id="{5F845E94-558B-115B-18C0-01646CBD989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514980" y="1378965"/>
                    <a:ext cx="13608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099" name="Ink 1098">
                    <a:extLst>
                      <a:ext uri="{FF2B5EF4-FFF2-40B4-BE49-F238E27FC236}">
                        <a16:creationId xmlns:a16="http://schemas.microsoft.com/office/drawing/2014/main" id="{C71D3ECB-C44B-7C95-99EA-FE56562D7EB8}"/>
                      </a:ext>
                    </a:extLst>
                  </p14:cNvPr>
                  <p14:cNvContentPartPr/>
                  <p14:nvPr/>
                </p14:nvContentPartPr>
                <p14:xfrm>
                  <a:off x="3549180" y="1403085"/>
                  <a:ext cx="360" cy="93240"/>
                </p14:xfrm>
              </p:contentPart>
            </mc:Choice>
            <mc:Fallback xmlns="">
              <p:pic>
                <p:nvPicPr>
                  <p:cNvPr id="1099" name="Ink 1098">
                    <a:extLst>
                      <a:ext uri="{FF2B5EF4-FFF2-40B4-BE49-F238E27FC236}">
                        <a16:creationId xmlns:a16="http://schemas.microsoft.com/office/drawing/2014/main" id="{C71D3ECB-C44B-7C95-99EA-FE56562D7EB8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531180" y="1385085"/>
                    <a:ext cx="3600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00" name="Ink 1099">
                    <a:extLst>
                      <a:ext uri="{FF2B5EF4-FFF2-40B4-BE49-F238E27FC236}">
                        <a16:creationId xmlns:a16="http://schemas.microsoft.com/office/drawing/2014/main" id="{DAEF2AF3-2BD0-C5E3-6259-4F9D53F4E181}"/>
                      </a:ext>
                    </a:extLst>
                  </p14:cNvPr>
                  <p14:cNvContentPartPr/>
                  <p14:nvPr/>
                </p14:nvContentPartPr>
                <p14:xfrm>
                  <a:off x="3448380" y="1506765"/>
                  <a:ext cx="96840" cy="177840"/>
                </p14:xfrm>
              </p:contentPart>
            </mc:Choice>
            <mc:Fallback xmlns="">
              <p:pic>
                <p:nvPicPr>
                  <p:cNvPr id="1100" name="Ink 1099">
                    <a:extLst>
                      <a:ext uri="{FF2B5EF4-FFF2-40B4-BE49-F238E27FC236}">
                        <a16:creationId xmlns:a16="http://schemas.microsoft.com/office/drawing/2014/main" id="{DAEF2AF3-2BD0-C5E3-6259-4F9D53F4E181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430740" y="1489125"/>
                    <a:ext cx="13248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101" name="Ink 1100">
                    <a:extLst>
                      <a:ext uri="{FF2B5EF4-FFF2-40B4-BE49-F238E27FC236}">
                        <a16:creationId xmlns:a16="http://schemas.microsoft.com/office/drawing/2014/main" id="{44A17B8D-79C1-9759-6916-48114D143290}"/>
                      </a:ext>
                    </a:extLst>
                  </p14:cNvPr>
                  <p14:cNvContentPartPr/>
                  <p14:nvPr/>
                </p14:nvContentPartPr>
                <p14:xfrm>
                  <a:off x="3462780" y="1684965"/>
                  <a:ext cx="126360" cy="24120"/>
                </p14:xfrm>
              </p:contentPart>
            </mc:Choice>
            <mc:Fallback xmlns="">
              <p:pic>
                <p:nvPicPr>
                  <p:cNvPr id="1101" name="Ink 1100">
                    <a:extLst>
                      <a:ext uri="{FF2B5EF4-FFF2-40B4-BE49-F238E27FC236}">
                        <a16:creationId xmlns:a16="http://schemas.microsoft.com/office/drawing/2014/main" id="{44A17B8D-79C1-9759-6916-48114D14329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444780" y="1666965"/>
                    <a:ext cx="16200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103" name="Ink 1102">
                    <a:extLst>
                      <a:ext uri="{FF2B5EF4-FFF2-40B4-BE49-F238E27FC236}">
                        <a16:creationId xmlns:a16="http://schemas.microsoft.com/office/drawing/2014/main" id="{3ADF9A9E-A4B4-0596-AEDA-37D9E4A6495A}"/>
                      </a:ext>
                    </a:extLst>
                  </p14:cNvPr>
                  <p14:cNvContentPartPr/>
                  <p14:nvPr/>
                </p14:nvContentPartPr>
                <p14:xfrm>
                  <a:off x="3566820" y="1685325"/>
                  <a:ext cx="334800" cy="176400"/>
                </p14:xfrm>
              </p:contentPart>
            </mc:Choice>
            <mc:Fallback xmlns="">
              <p:pic>
                <p:nvPicPr>
                  <p:cNvPr id="1103" name="Ink 1102">
                    <a:extLst>
                      <a:ext uri="{FF2B5EF4-FFF2-40B4-BE49-F238E27FC236}">
                        <a16:creationId xmlns:a16="http://schemas.microsoft.com/office/drawing/2014/main" id="{3ADF9A9E-A4B4-0596-AEDA-37D9E4A6495A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548820" y="1667325"/>
                    <a:ext cx="370440" cy="21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104" name="Ink 1103">
                    <a:extLst>
                      <a:ext uri="{FF2B5EF4-FFF2-40B4-BE49-F238E27FC236}">
                        <a16:creationId xmlns:a16="http://schemas.microsoft.com/office/drawing/2014/main" id="{AF69BC85-0EF6-5443-63BD-F5C0FE7D1253}"/>
                      </a:ext>
                    </a:extLst>
                  </p14:cNvPr>
                  <p14:cNvContentPartPr/>
                  <p14:nvPr/>
                </p14:nvContentPartPr>
                <p14:xfrm>
                  <a:off x="3607500" y="1828965"/>
                  <a:ext cx="285840" cy="43560"/>
                </p14:xfrm>
              </p:contentPart>
            </mc:Choice>
            <mc:Fallback xmlns="">
              <p:pic>
                <p:nvPicPr>
                  <p:cNvPr id="1104" name="Ink 1103">
                    <a:extLst>
                      <a:ext uri="{FF2B5EF4-FFF2-40B4-BE49-F238E27FC236}">
                        <a16:creationId xmlns:a16="http://schemas.microsoft.com/office/drawing/2014/main" id="{AF69BC85-0EF6-5443-63BD-F5C0FE7D125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589500" y="1811325"/>
                    <a:ext cx="321480" cy="7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105" name="Ink 1104">
                    <a:extLst>
                      <a:ext uri="{FF2B5EF4-FFF2-40B4-BE49-F238E27FC236}">
                        <a16:creationId xmlns:a16="http://schemas.microsoft.com/office/drawing/2014/main" id="{145D0620-9BAB-45FC-8955-5F42273DBB4D}"/>
                      </a:ext>
                    </a:extLst>
                  </p14:cNvPr>
                  <p14:cNvContentPartPr/>
                  <p14:nvPr/>
                </p14:nvContentPartPr>
                <p14:xfrm>
                  <a:off x="3798660" y="1768485"/>
                  <a:ext cx="127440" cy="299880"/>
                </p14:xfrm>
              </p:contentPart>
            </mc:Choice>
            <mc:Fallback xmlns="">
              <p:pic>
                <p:nvPicPr>
                  <p:cNvPr id="1105" name="Ink 1104">
                    <a:extLst>
                      <a:ext uri="{FF2B5EF4-FFF2-40B4-BE49-F238E27FC236}">
                        <a16:creationId xmlns:a16="http://schemas.microsoft.com/office/drawing/2014/main" id="{145D0620-9BAB-45FC-8955-5F42273DBB4D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781020" y="1750845"/>
                    <a:ext cx="163080" cy="33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107" name="Ink 1106">
                    <a:extLst>
                      <a:ext uri="{FF2B5EF4-FFF2-40B4-BE49-F238E27FC236}">
                        <a16:creationId xmlns:a16="http://schemas.microsoft.com/office/drawing/2014/main" id="{2516C3CA-6063-39A3-5D4C-066D481FF131}"/>
                      </a:ext>
                    </a:extLst>
                  </p14:cNvPr>
                  <p14:cNvContentPartPr/>
                  <p14:nvPr/>
                </p14:nvContentPartPr>
                <p14:xfrm>
                  <a:off x="3792900" y="1796565"/>
                  <a:ext cx="111960" cy="284040"/>
                </p14:xfrm>
              </p:contentPart>
            </mc:Choice>
            <mc:Fallback xmlns="">
              <p:pic>
                <p:nvPicPr>
                  <p:cNvPr id="1107" name="Ink 1106">
                    <a:extLst>
                      <a:ext uri="{FF2B5EF4-FFF2-40B4-BE49-F238E27FC236}">
                        <a16:creationId xmlns:a16="http://schemas.microsoft.com/office/drawing/2014/main" id="{2516C3CA-6063-39A3-5D4C-066D481FF13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774900" y="1778925"/>
                    <a:ext cx="147600" cy="31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109" name="Ink 1108">
                    <a:extLst>
                      <a:ext uri="{FF2B5EF4-FFF2-40B4-BE49-F238E27FC236}">
                        <a16:creationId xmlns:a16="http://schemas.microsoft.com/office/drawing/2014/main" id="{84786C20-CF28-D50F-39A0-3C0E0695CA3B}"/>
                      </a:ext>
                    </a:extLst>
                  </p14:cNvPr>
                  <p14:cNvContentPartPr/>
                  <p14:nvPr/>
                </p14:nvContentPartPr>
                <p14:xfrm>
                  <a:off x="4143180" y="1413165"/>
                  <a:ext cx="88560" cy="656280"/>
                </p14:xfrm>
              </p:contentPart>
            </mc:Choice>
            <mc:Fallback xmlns="">
              <p:pic>
                <p:nvPicPr>
                  <p:cNvPr id="1109" name="Ink 1108">
                    <a:extLst>
                      <a:ext uri="{FF2B5EF4-FFF2-40B4-BE49-F238E27FC236}">
                        <a16:creationId xmlns:a16="http://schemas.microsoft.com/office/drawing/2014/main" id="{84786C20-CF28-D50F-39A0-3C0E0695CA3B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125540" y="1395165"/>
                    <a:ext cx="124200" cy="69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110" name="Ink 1109">
                    <a:extLst>
                      <a:ext uri="{FF2B5EF4-FFF2-40B4-BE49-F238E27FC236}">
                        <a16:creationId xmlns:a16="http://schemas.microsoft.com/office/drawing/2014/main" id="{256DE532-FBEF-25DE-CE7D-008F40A6279B}"/>
                      </a:ext>
                    </a:extLst>
                  </p14:cNvPr>
                  <p14:cNvContentPartPr/>
                  <p14:nvPr/>
                </p14:nvContentPartPr>
                <p14:xfrm>
                  <a:off x="3797220" y="2085645"/>
                  <a:ext cx="399240" cy="9360"/>
                </p14:xfrm>
              </p:contentPart>
            </mc:Choice>
            <mc:Fallback xmlns="">
              <p:pic>
                <p:nvPicPr>
                  <p:cNvPr id="1110" name="Ink 1109">
                    <a:extLst>
                      <a:ext uri="{FF2B5EF4-FFF2-40B4-BE49-F238E27FC236}">
                        <a16:creationId xmlns:a16="http://schemas.microsoft.com/office/drawing/2014/main" id="{256DE532-FBEF-25DE-CE7D-008F40A6279B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779220" y="2068005"/>
                    <a:ext cx="4348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112" name="Ink 1111">
                    <a:extLst>
                      <a:ext uri="{FF2B5EF4-FFF2-40B4-BE49-F238E27FC236}">
                        <a16:creationId xmlns:a16="http://schemas.microsoft.com/office/drawing/2014/main" id="{00C455A9-7ED0-B848-5A95-9BAD809DABED}"/>
                      </a:ext>
                    </a:extLst>
                  </p14:cNvPr>
                  <p14:cNvContentPartPr/>
                  <p14:nvPr/>
                </p14:nvContentPartPr>
                <p14:xfrm>
                  <a:off x="4151820" y="1402005"/>
                  <a:ext cx="99720" cy="437400"/>
                </p14:xfrm>
              </p:contentPart>
            </mc:Choice>
            <mc:Fallback xmlns="">
              <p:pic>
                <p:nvPicPr>
                  <p:cNvPr id="1112" name="Ink 1111">
                    <a:extLst>
                      <a:ext uri="{FF2B5EF4-FFF2-40B4-BE49-F238E27FC236}">
                        <a16:creationId xmlns:a16="http://schemas.microsoft.com/office/drawing/2014/main" id="{00C455A9-7ED0-B848-5A95-9BAD809DABED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133820" y="1384365"/>
                    <a:ext cx="135360" cy="47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113" name="Ink 1112">
                    <a:extLst>
                      <a:ext uri="{FF2B5EF4-FFF2-40B4-BE49-F238E27FC236}">
                        <a16:creationId xmlns:a16="http://schemas.microsoft.com/office/drawing/2014/main" id="{E16C5613-FCA1-4088-15D3-B83B78A8EF17}"/>
                      </a:ext>
                    </a:extLst>
                  </p14:cNvPr>
                  <p14:cNvContentPartPr/>
                  <p14:nvPr/>
                </p14:nvContentPartPr>
                <p14:xfrm>
                  <a:off x="4174860" y="1515405"/>
                  <a:ext cx="48600" cy="159480"/>
                </p14:xfrm>
              </p:contentPart>
            </mc:Choice>
            <mc:Fallback xmlns="">
              <p:pic>
                <p:nvPicPr>
                  <p:cNvPr id="1113" name="Ink 1112">
                    <a:extLst>
                      <a:ext uri="{FF2B5EF4-FFF2-40B4-BE49-F238E27FC236}">
                        <a16:creationId xmlns:a16="http://schemas.microsoft.com/office/drawing/2014/main" id="{E16C5613-FCA1-4088-15D3-B83B78A8EF1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156860" y="1497405"/>
                    <a:ext cx="84240" cy="195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18" name="Ink 1117">
                  <a:extLst>
                    <a:ext uri="{FF2B5EF4-FFF2-40B4-BE49-F238E27FC236}">
                      <a16:creationId xmlns:a16="http://schemas.microsoft.com/office/drawing/2014/main" id="{69ECFD96-7F10-14A7-5E3F-17DA89440251}"/>
                    </a:ext>
                  </a:extLst>
                </p14:cNvPr>
                <p14:cNvContentPartPr/>
                <p14:nvPr/>
              </p14:nvContentPartPr>
              <p14:xfrm>
                <a:off x="3855540" y="1390845"/>
                <a:ext cx="384840" cy="143640"/>
              </p14:xfrm>
            </p:contentPart>
          </mc:Choice>
          <mc:Fallback xmlns="">
            <p:pic>
              <p:nvPicPr>
                <p:cNvPr id="1118" name="Ink 1117">
                  <a:extLst>
                    <a:ext uri="{FF2B5EF4-FFF2-40B4-BE49-F238E27FC236}">
                      <a16:creationId xmlns:a16="http://schemas.microsoft.com/office/drawing/2014/main" id="{69ECFD96-7F10-14A7-5E3F-17DA8944025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37540" y="1372845"/>
                  <a:ext cx="420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21" name="Ink 1120">
                  <a:extLst>
                    <a:ext uri="{FF2B5EF4-FFF2-40B4-BE49-F238E27FC236}">
                      <a16:creationId xmlns:a16="http://schemas.microsoft.com/office/drawing/2014/main" id="{C9682AE1-21B8-1CF4-5E69-229D0F5710E4}"/>
                    </a:ext>
                  </a:extLst>
                </p14:cNvPr>
                <p14:cNvContentPartPr/>
                <p14:nvPr/>
              </p14:nvContentPartPr>
              <p14:xfrm>
                <a:off x="3866340" y="935085"/>
                <a:ext cx="233280" cy="345960"/>
              </p14:xfrm>
            </p:contentPart>
          </mc:Choice>
          <mc:Fallback xmlns="">
            <p:pic>
              <p:nvPicPr>
                <p:cNvPr id="1121" name="Ink 1120">
                  <a:extLst>
                    <a:ext uri="{FF2B5EF4-FFF2-40B4-BE49-F238E27FC236}">
                      <a16:creationId xmlns:a16="http://schemas.microsoft.com/office/drawing/2014/main" id="{C9682AE1-21B8-1CF4-5E69-229D0F5710E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48312" y="917085"/>
                  <a:ext cx="268975" cy="381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38" name="Group 1137">
              <a:extLst>
                <a:ext uri="{FF2B5EF4-FFF2-40B4-BE49-F238E27FC236}">
                  <a16:creationId xmlns:a16="http://schemas.microsoft.com/office/drawing/2014/main" id="{8468B786-9FB0-0F5C-7675-52864D5BD0AC}"/>
                </a:ext>
              </a:extLst>
            </p:cNvPr>
            <p:cNvGrpSpPr/>
            <p:nvPr/>
          </p:nvGrpSpPr>
          <p:grpSpPr>
            <a:xfrm>
              <a:off x="3761220" y="761565"/>
              <a:ext cx="295200" cy="557280"/>
              <a:chOff x="3761220" y="761565"/>
              <a:chExt cx="29520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135" name="Ink 1134">
                    <a:extLst>
                      <a:ext uri="{FF2B5EF4-FFF2-40B4-BE49-F238E27FC236}">
                        <a16:creationId xmlns:a16="http://schemas.microsoft.com/office/drawing/2014/main" id="{84B143C3-5E35-3EE6-09F9-87FB3A86CB90}"/>
                      </a:ext>
                    </a:extLst>
                  </p14:cNvPr>
                  <p14:cNvContentPartPr/>
                  <p14:nvPr/>
                </p14:nvContentPartPr>
                <p14:xfrm>
                  <a:off x="3882180" y="945525"/>
                  <a:ext cx="174240" cy="265680"/>
                </p14:xfrm>
              </p:contentPart>
            </mc:Choice>
            <mc:Fallback xmlns="">
              <p:pic>
                <p:nvPicPr>
                  <p:cNvPr id="1135" name="Ink 1134">
                    <a:extLst>
                      <a:ext uri="{FF2B5EF4-FFF2-40B4-BE49-F238E27FC236}">
                        <a16:creationId xmlns:a16="http://schemas.microsoft.com/office/drawing/2014/main" id="{84B143C3-5E35-3EE6-09F9-87FB3A86CB9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864540" y="927525"/>
                    <a:ext cx="209880" cy="30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122" name="Ink 1121">
                    <a:extLst>
                      <a:ext uri="{FF2B5EF4-FFF2-40B4-BE49-F238E27FC236}">
                        <a16:creationId xmlns:a16="http://schemas.microsoft.com/office/drawing/2014/main" id="{182FA08A-4D6E-3D6C-C854-6401A706F17B}"/>
                      </a:ext>
                    </a:extLst>
                  </p14:cNvPr>
                  <p14:cNvContentPartPr/>
                  <p14:nvPr/>
                </p14:nvContentPartPr>
                <p14:xfrm>
                  <a:off x="3874980" y="1156485"/>
                  <a:ext cx="113040" cy="147240"/>
                </p14:xfrm>
              </p:contentPart>
            </mc:Choice>
            <mc:Fallback xmlns="">
              <p:pic>
                <p:nvPicPr>
                  <p:cNvPr id="1122" name="Ink 1121">
                    <a:extLst>
                      <a:ext uri="{FF2B5EF4-FFF2-40B4-BE49-F238E27FC236}">
                        <a16:creationId xmlns:a16="http://schemas.microsoft.com/office/drawing/2014/main" id="{182FA08A-4D6E-3D6C-C854-6401A706F17B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857340" y="1138485"/>
                    <a:ext cx="14868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123" name="Ink 1122">
                    <a:extLst>
                      <a:ext uri="{FF2B5EF4-FFF2-40B4-BE49-F238E27FC236}">
                        <a16:creationId xmlns:a16="http://schemas.microsoft.com/office/drawing/2014/main" id="{2B386D3D-0032-C707-260C-93FCE0695D40}"/>
                      </a:ext>
                    </a:extLst>
                  </p14:cNvPr>
                  <p14:cNvContentPartPr/>
                  <p14:nvPr/>
                </p14:nvContentPartPr>
                <p14:xfrm>
                  <a:off x="3896220" y="1292925"/>
                  <a:ext cx="60480" cy="25920"/>
                </p14:xfrm>
              </p:contentPart>
            </mc:Choice>
            <mc:Fallback xmlns="">
              <p:pic>
                <p:nvPicPr>
                  <p:cNvPr id="1123" name="Ink 1122">
                    <a:extLst>
                      <a:ext uri="{FF2B5EF4-FFF2-40B4-BE49-F238E27FC236}">
                        <a16:creationId xmlns:a16="http://schemas.microsoft.com/office/drawing/2014/main" id="{2B386D3D-0032-C707-260C-93FCE0695D40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878220" y="1274925"/>
                    <a:ext cx="9612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126" name="Ink 1125">
                    <a:extLst>
                      <a:ext uri="{FF2B5EF4-FFF2-40B4-BE49-F238E27FC236}">
                        <a16:creationId xmlns:a16="http://schemas.microsoft.com/office/drawing/2014/main" id="{2E4D3F7C-5998-A5EF-CAA8-5BF5BB0C455B}"/>
                      </a:ext>
                    </a:extLst>
                  </p14:cNvPr>
                  <p14:cNvContentPartPr/>
                  <p14:nvPr/>
                </p14:nvContentPartPr>
                <p14:xfrm>
                  <a:off x="3792900" y="986205"/>
                  <a:ext cx="57240" cy="8640"/>
                </p14:xfrm>
              </p:contentPart>
            </mc:Choice>
            <mc:Fallback xmlns="">
              <p:pic>
                <p:nvPicPr>
                  <p:cNvPr id="1126" name="Ink 1125">
                    <a:extLst>
                      <a:ext uri="{FF2B5EF4-FFF2-40B4-BE49-F238E27FC236}">
                        <a16:creationId xmlns:a16="http://schemas.microsoft.com/office/drawing/2014/main" id="{2E4D3F7C-5998-A5EF-CAA8-5BF5BB0C455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774900" y="968205"/>
                    <a:ext cx="928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127" name="Ink 1126">
                    <a:extLst>
                      <a:ext uri="{FF2B5EF4-FFF2-40B4-BE49-F238E27FC236}">
                        <a16:creationId xmlns:a16="http://schemas.microsoft.com/office/drawing/2014/main" id="{5B82B91A-60AD-3423-7EAF-5A1AAFCD1248}"/>
                      </a:ext>
                    </a:extLst>
                  </p14:cNvPr>
                  <p14:cNvContentPartPr/>
                  <p14:nvPr/>
                </p14:nvContentPartPr>
                <p14:xfrm>
                  <a:off x="3761220" y="901605"/>
                  <a:ext cx="83520" cy="65520"/>
                </p14:xfrm>
              </p:contentPart>
            </mc:Choice>
            <mc:Fallback xmlns="">
              <p:pic>
                <p:nvPicPr>
                  <p:cNvPr id="1127" name="Ink 1126">
                    <a:extLst>
                      <a:ext uri="{FF2B5EF4-FFF2-40B4-BE49-F238E27FC236}">
                        <a16:creationId xmlns:a16="http://schemas.microsoft.com/office/drawing/2014/main" id="{5B82B91A-60AD-3423-7EAF-5A1AAFCD1248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743580" y="883605"/>
                    <a:ext cx="119160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1128" name="Ink 1127">
                    <a:extLst>
                      <a:ext uri="{FF2B5EF4-FFF2-40B4-BE49-F238E27FC236}">
                        <a16:creationId xmlns:a16="http://schemas.microsoft.com/office/drawing/2014/main" id="{2FEFA9B9-3617-65E0-E662-F43B75302C98}"/>
                      </a:ext>
                    </a:extLst>
                  </p14:cNvPr>
                  <p14:cNvContentPartPr/>
                  <p14:nvPr/>
                </p14:nvContentPartPr>
                <p14:xfrm>
                  <a:off x="3814860" y="897645"/>
                  <a:ext cx="53640" cy="47880"/>
                </p14:xfrm>
              </p:contentPart>
            </mc:Choice>
            <mc:Fallback xmlns="">
              <p:pic>
                <p:nvPicPr>
                  <p:cNvPr id="1128" name="Ink 1127">
                    <a:extLst>
                      <a:ext uri="{FF2B5EF4-FFF2-40B4-BE49-F238E27FC236}">
                        <a16:creationId xmlns:a16="http://schemas.microsoft.com/office/drawing/2014/main" id="{2FEFA9B9-3617-65E0-E662-F43B75302C98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797220" y="880005"/>
                    <a:ext cx="8928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129" name="Ink 1128">
                    <a:extLst>
                      <a:ext uri="{FF2B5EF4-FFF2-40B4-BE49-F238E27FC236}">
                        <a16:creationId xmlns:a16="http://schemas.microsoft.com/office/drawing/2014/main" id="{524C3BAE-EB0D-3415-4689-26FC247F344F}"/>
                      </a:ext>
                    </a:extLst>
                  </p14:cNvPr>
                  <p14:cNvContentPartPr/>
                  <p14:nvPr/>
                </p14:nvContentPartPr>
                <p14:xfrm>
                  <a:off x="3826020" y="818085"/>
                  <a:ext cx="82080" cy="109440"/>
                </p14:xfrm>
              </p:contentPart>
            </mc:Choice>
            <mc:Fallback xmlns="">
              <p:pic>
                <p:nvPicPr>
                  <p:cNvPr id="1129" name="Ink 1128">
                    <a:extLst>
                      <a:ext uri="{FF2B5EF4-FFF2-40B4-BE49-F238E27FC236}">
                        <a16:creationId xmlns:a16="http://schemas.microsoft.com/office/drawing/2014/main" id="{524C3BAE-EB0D-3415-4689-26FC247F344F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3808020" y="800445"/>
                    <a:ext cx="1177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130" name="Ink 1129">
                    <a:extLst>
                      <a:ext uri="{FF2B5EF4-FFF2-40B4-BE49-F238E27FC236}">
                        <a16:creationId xmlns:a16="http://schemas.microsoft.com/office/drawing/2014/main" id="{5198F6D8-C8FA-4378-02F1-A373B29A90D9}"/>
                      </a:ext>
                    </a:extLst>
                  </p14:cNvPr>
                  <p14:cNvContentPartPr/>
                  <p14:nvPr/>
                </p14:nvContentPartPr>
                <p14:xfrm>
                  <a:off x="3913140" y="826365"/>
                  <a:ext cx="21240" cy="60120"/>
                </p14:xfrm>
              </p:contentPart>
            </mc:Choice>
            <mc:Fallback xmlns="">
              <p:pic>
                <p:nvPicPr>
                  <p:cNvPr id="1130" name="Ink 1129">
                    <a:extLst>
                      <a:ext uri="{FF2B5EF4-FFF2-40B4-BE49-F238E27FC236}">
                        <a16:creationId xmlns:a16="http://schemas.microsoft.com/office/drawing/2014/main" id="{5198F6D8-C8FA-4378-02F1-A373B29A90D9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3895140" y="808725"/>
                    <a:ext cx="56880" cy="9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131" name="Ink 1130">
                    <a:extLst>
                      <a:ext uri="{FF2B5EF4-FFF2-40B4-BE49-F238E27FC236}">
                        <a16:creationId xmlns:a16="http://schemas.microsoft.com/office/drawing/2014/main" id="{F0FA2A13-A2E2-49D8-2264-9B85432B8EE3}"/>
                      </a:ext>
                    </a:extLst>
                  </p14:cNvPr>
                  <p14:cNvContentPartPr/>
                  <p14:nvPr/>
                </p14:nvContentPartPr>
                <p14:xfrm>
                  <a:off x="3954540" y="761565"/>
                  <a:ext cx="7200" cy="137520"/>
                </p14:xfrm>
              </p:contentPart>
            </mc:Choice>
            <mc:Fallback xmlns="">
              <p:pic>
                <p:nvPicPr>
                  <p:cNvPr id="1131" name="Ink 1130">
                    <a:extLst>
                      <a:ext uri="{FF2B5EF4-FFF2-40B4-BE49-F238E27FC236}">
                        <a16:creationId xmlns:a16="http://schemas.microsoft.com/office/drawing/2014/main" id="{F0FA2A13-A2E2-49D8-2264-9B85432B8EE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3936900" y="743925"/>
                    <a:ext cx="42840" cy="173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36" name="Ink 1135">
                  <a:extLst>
                    <a:ext uri="{FF2B5EF4-FFF2-40B4-BE49-F238E27FC236}">
                      <a16:creationId xmlns:a16="http://schemas.microsoft.com/office/drawing/2014/main" id="{AA0E3F1C-800D-8692-9E84-32DE424AF0B6}"/>
                    </a:ext>
                  </a:extLst>
                </p14:cNvPr>
                <p14:cNvContentPartPr/>
                <p14:nvPr/>
              </p14:nvContentPartPr>
              <p14:xfrm>
                <a:off x="3871020" y="945525"/>
                <a:ext cx="217800" cy="347040"/>
              </p14:xfrm>
            </p:contentPart>
          </mc:Choice>
          <mc:Fallback xmlns="">
            <p:pic>
              <p:nvPicPr>
                <p:cNvPr id="1136" name="Ink 1135">
                  <a:extLst>
                    <a:ext uri="{FF2B5EF4-FFF2-40B4-BE49-F238E27FC236}">
                      <a16:creationId xmlns:a16="http://schemas.microsoft.com/office/drawing/2014/main" id="{AA0E3F1C-800D-8692-9E84-32DE424AF0B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53020" y="927506"/>
                  <a:ext cx="253440" cy="3827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139" name="Ink 1138">
                  <a:extLst>
                    <a:ext uri="{FF2B5EF4-FFF2-40B4-BE49-F238E27FC236}">
                      <a16:creationId xmlns:a16="http://schemas.microsoft.com/office/drawing/2014/main" id="{998FF32A-F790-C38A-10C4-B0371C6A6B32}"/>
                    </a:ext>
                  </a:extLst>
                </p14:cNvPr>
                <p14:cNvContentPartPr/>
                <p14:nvPr/>
              </p14:nvContentPartPr>
              <p14:xfrm>
                <a:off x="3908820" y="1272405"/>
                <a:ext cx="1080" cy="360"/>
              </p14:xfrm>
            </p:contentPart>
          </mc:Choice>
          <mc:Fallback xmlns="">
            <p:pic>
              <p:nvPicPr>
                <p:cNvPr id="1139" name="Ink 1138">
                  <a:extLst>
                    <a:ext uri="{FF2B5EF4-FFF2-40B4-BE49-F238E27FC236}">
                      <a16:creationId xmlns:a16="http://schemas.microsoft.com/office/drawing/2014/main" id="{998FF32A-F790-C38A-10C4-B0371C6A6B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99820" y="1263405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40" name="Ink 1139">
                  <a:extLst>
                    <a:ext uri="{FF2B5EF4-FFF2-40B4-BE49-F238E27FC236}">
                      <a16:creationId xmlns:a16="http://schemas.microsoft.com/office/drawing/2014/main" id="{E80AD863-9E79-98AB-A006-629879CF0D95}"/>
                    </a:ext>
                  </a:extLst>
                </p14:cNvPr>
                <p14:cNvContentPartPr/>
                <p14:nvPr/>
              </p14:nvContentPartPr>
              <p14:xfrm>
                <a:off x="3908820" y="1272405"/>
                <a:ext cx="360" cy="360"/>
              </p14:xfrm>
            </p:contentPart>
          </mc:Choice>
          <mc:Fallback xmlns="">
            <p:pic>
              <p:nvPicPr>
                <p:cNvPr id="1140" name="Ink 1139">
                  <a:extLst>
                    <a:ext uri="{FF2B5EF4-FFF2-40B4-BE49-F238E27FC236}">
                      <a16:creationId xmlns:a16="http://schemas.microsoft.com/office/drawing/2014/main" id="{E80AD863-9E79-98AB-A006-629879CF0D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99820" y="12634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46" name="Ink 1145">
                  <a:extLst>
                    <a:ext uri="{FF2B5EF4-FFF2-40B4-BE49-F238E27FC236}">
                      <a16:creationId xmlns:a16="http://schemas.microsoft.com/office/drawing/2014/main" id="{672845F2-8606-92E5-47E7-FCADE3A3A18C}"/>
                    </a:ext>
                  </a:extLst>
                </p14:cNvPr>
                <p14:cNvContentPartPr/>
                <p14:nvPr/>
              </p14:nvContentPartPr>
              <p14:xfrm>
                <a:off x="3898740" y="1293645"/>
                <a:ext cx="72000" cy="29160"/>
              </p14:xfrm>
            </p:contentPart>
          </mc:Choice>
          <mc:Fallback xmlns="">
            <p:pic>
              <p:nvPicPr>
                <p:cNvPr id="1146" name="Ink 1145">
                  <a:extLst>
                    <a:ext uri="{FF2B5EF4-FFF2-40B4-BE49-F238E27FC236}">
                      <a16:creationId xmlns:a16="http://schemas.microsoft.com/office/drawing/2014/main" id="{672845F2-8606-92E5-47E7-FCADE3A3A1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89785" y="1284645"/>
                  <a:ext cx="89552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FBD9F3CD-1430-9D2F-03EF-576795BB8BDB}"/>
                    </a:ext>
                  </a:extLst>
                </p14:cNvPr>
                <p14:cNvContentPartPr/>
                <p14:nvPr/>
              </p14:nvContentPartPr>
              <p14:xfrm>
                <a:off x="3885060" y="1260525"/>
                <a:ext cx="115560" cy="4572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FBD9F3CD-1430-9D2F-03EF-576795BB8BD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76060" y="1251525"/>
                  <a:ext cx="133200" cy="63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6" name="Group 1165">
              <a:extLst>
                <a:ext uri="{FF2B5EF4-FFF2-40B4-BE49-F238E27FC236}">
                  <a16:creationId xmlns:a16="http://schemas.microsoft.com/office/drawing/2014/main" id="{9364B501-7462-073E-743C-AEC0B85FADBC}"/>
                </a:ext>
              </a:extLst>
            </p:cNvPr>
            <p:cNvGrpSpPr/>
            <p:nvPr/>
          </p:nvGrpSpPr>
          <p:grpSpPr>
            <a:xfrm>
              <a:off x="3775260" y="765525"/>
              <a:ext cx="311400" cy="509760"/>
              <a:chOff x="3775260" y="765525"/>
              <a:chExt cx="311400" cy="509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150" name="Ink 1149">
                    <a:extLst>
                      <a:ext uri="{FF2B5EF4-FFF2-40B4-BE49-F238E27FC236}">
                        <a16:creationId xmlns:a16="http://schemas.microsoft.com/office/drawing/2014/main" id="{B802BCB7-9895-F7BF-D063-0298BBFACA94}"/>
                      </a:ext>
                    </a:extLst>
                  </p14:cNvPr>
                  <p14:cNvContentPartPr/>
                  <p14:nvPr/>
                </p14:nvContentPartPr>
                <p14:xfrm>
                  <a:off x="3870660" y="944445"/>
                  <a:ext cx="216000" cy="327960"/>
                </p14:xfrm>
              </p:contentPart>
            </mc:Choice>
            <mc:Fallback xmlns="">
              <p:pic>
                <p:nvPicPr>
                  <p:cNvPr id="1150" name="Ink 1149">
                    <a:extLst>
                      <a:ext uri="{FF2B5EF4-FFF2-40B4-BE49-F238E27FC236}">
                        <a16:creationId xmlns:a16="http://schemas.microsoft.com/office/drawing/2014/main" id="{B802BCB7-9895-F7BF-D063-0298BBFACA94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862020" y="935445"/>
                    <a:ext cx="233640" cy="34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151" name="Ink 1150">
                    <a:extLst>
                      <a:ext uri="{FF2B5EF4-FFF2-40B4-BE49-F238E27FC236}">
                        <a16:creationId xmlns:a16="http://schemas.microsoft.com/office/drawing/2014/main" id="{B8F3374A-730E-F633-7817-E44BFEE6646B}"/>
                      </a:ext>
                    </a:extLst>
                  </p14:cNvPr>
                  <p14:cNvContentPartPr/>
                  <p14:nvPr/>
                </p14:nvContentPartPr>
                <p14:xfrm>
                  <a:off x="3902700" y="1226325"/>
                  <a:ext cx="16920" cy="48600"/>
                </p14:xfrm>
              </p:contentPart>
            </mc:Choice>
            <mc:Fallback xmlns="">
              <p:pic>
                <p:nvPicPr>
                  <p:cNvPr id="1151" name="Ink 1150">
                    <a:extLst>
                      <a:ext uri="{FF2B5EF4-FFF2-40B4-BE49-F238E27FC236}">
                        <a16:creationId xmlns:a16="http://schemas.microsoft.com/office/drawing/2014/main" id="{B8F3374A-730E-F633-7817-E44BFEE6646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893700" y="1217685"/>
                    <a:ext cx="345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153" name="Ink 1152">
                    <a:extLst>
                      <a:ext uri="{FF2B5EF4-FFF2-40B4-BE49-F238E27FC236}">
                        <a16:creationId xmlns:a16="http://schemas.microsoft.com/office/drawing/2014/main" id="{4CDEDF3E-1BC7-6629-34AC-02057C7FCC62}"/>
                      </a:ext>
                    </a:extLst>
                  </p14:cNvPr>
                  <p14:cNvContentPartPr/>
                  <p14:nvPr/>
                </p14:nvContentPartPr>
                <p14:xfrm>
                  <a:off x="3955980" y="1258005"/>
                  <a:ext cx="4680" cy="17280"/>
                </p14:xfrm>
              </p:contentPart>
            </mc:Choice>
            <mc:Fallback xmlns="">
              <p:pic>
                <p:nvPicPr>
                  <p:cNvPr id="1153" name="Ink 1152">
                    <a:extLst>
                      <a:ext uri="{FF2B5EF4-FFF2-40B4-BE49-F238E27FC236}">
                        <a16:creationId xmlns:a16="http://schemas.microsoft.com/office/drawing/2014/main" id="{4CDEDF3E-1BC7-6629-34AC-02057C7FCC62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947340" y="1249005"/>
                    <a:ext cx="2232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155" name="Ink 1154">
                    <a:extLst>
                      <a:ext uri="{FF2B5EF4-FFF2-40B4-BE49-F238E27FC236}">
                        <a16:creationId xmlns:a16="http://schemas.microsoft.com/office/drawing/2014/main" id="{B311F3E1-34EB-7B84-C283-4B085409D826}"/>
                      </a:ext>
                    </a:extLst>
                  </p14:cNvPr>
                  <p14:cNvContentPartPr/>
                  <p14:nvPr/>
                </p14:nvContentPartPr>
                <p14:xfrm>
                  <a:off x="3797220" y="992325"/>
                  <a:ext cx="57960" cy="2880"/>
                </p14:xfrm>
              </p:contentPart>
            </mc:Choice>
            <mc:Fallback xmlns="">
              <p:pic>
                <p:nvPicPr>
                  <p:cNvPr id="1155" name="Ink 1154">
                    <a:extLst>
                      <a:ext uri="{FF2B5EF4-FFF2-40B4-BE49-F238E27FC236}">
                        <a16:creationId xmlns:a16="http://schemas.microsoft.com/office/drawing/2014/main" id="{B311F3E1-34EB-7B84-C283-4B085409D82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788220" y="983325"/>
                    <a:ext cx="75600" cy="2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156" name="Ink 1155">
                    <a:extLst>
                      <a:ext uri="{FF2B5EF4-FFF2-40B4-BE49-F238E27FC236}">
                        <a16:creationId xmlns:a16="http://schemas.microsoft.com/office/drawing/2014/main" id="{7CE16097-B73D-DFBE-37F7-145E43C92335}"/>
                      </a:ext>
                    </a:extLst>
                  </p14:cNvPr>
                  <p14:cNvContentPartPr/>
                  <p14:nvPr/>
                </p14:nvContentPartPr>
                <p14:xfrm>
                  <a:off x="3775260" y="910605"/>
                  <a:ext cx="69840" cy="58680"/>
                </p14:xfrm>
              </p:contentPart>
            </mc:Choice>
            <mc:Fallback xmlns="">
              <p:pic>
                <p:nvPicPr>
                  <p:cNvPr id="1156" name="Ink 1155">
                    <a:extLst>
                      <a:ext uri="{FF2B5EF4-FFF2-40B4-BE49-F238E27FC236}">
                        <a16:creationId xmlns:a16="http://schemas.microsoft.com/office/drawing/2014/main" id="{7CE16097-B73D-DFBE-37F7-145E43C9233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766260" y="901965"/>
                    <a:ext cx="8748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157" name="Ink 1156">
                    <a:extLst>
                      <a:ext uri="{FF2B5EF4-FFF2-40B4-BE49-F238E27FC236}">
                        <a16:creationId xmlns:a16="http://schemas.microsoft.com/office/drawing/2014/main" id="{81C71665-E496-B4DE-D57E-D360299F7EB0}"/>
                      </a:ext>
                    </a:extLst>
                  </p14:cNvPr>
                  <p14:cNvContentPartPr/>
                  <p14:nvPr/>
                </p14:nvContentPartPr>
                <p14:xfrm>
                  <a:off x="3824220" y="898725"/>
                  <a:ext cx="42840" cy="41400"/>
                </p14:xfrm>
              </p:contentPart>
            </mc:Choice>
            <mc:Fallback xmlns="">
              <p:pic>
                <p:nvPicPr>
                  <p:cNvPr id="1157" name="Ink 1156">
                    <a:extLst>
                      <a:ext uri="{FF2B5EF4-FFF2-40B4-BE49-F238E27FC236}">
                        <a16:creationId xmlns:a16="http://schemas.microsoft.com/office/drawing/2014/main" id="{81C71665-E496-B4DE-D57E-D360299F7EB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815220" y="890085"/>
                    <a:ext cx="60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158" name="Ink 1157">
                    <a:extLst>
                      <a:ext uri="{FF2B5EF4-FFF2-40B4-BE49-F238E27FC236}">
                        <a16:creationId xmlns:a16="http://schemas.microsoft.com/office/drawing/2014/main" id="{CA3F5577-CFAD-F9AF-AC7A-30D0578EA7DF}"/>
                      </a:ext>
                    </a:extLst>
                  </p14:cNvPr>
                  <p14:cNvContentPartPr/>
                  <p14:nvPr/>
                </p14:nvContentPartPr>
                <p14:xfrm>
                  <a:off x="3836820" y="825645"/>
                  <a:ext cx="66240" cy="101160"/>
                </p14:xfrm>
              </p:contentPart>
            </mc:Choice>
            <mc:Fallback xmlns="">
              <p:pic>
                <p:nvPicPr>
                  <p:cNvPr id="1158" name="Ink 1157">
                    <a:extLst>
                      <a:ext uri="{FF2B5EF4-FFF2-40B4-BE49-F238E27FC236}">
                        <a16:creationId xmlns:a16="http://schemas.microsoft.com/office/drawing/2014/main" id="{CA3F5577-CFAD-F9AF-AC7A-30D0578EA7D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828180" y="817005"/>
                    <a:ext cx="8388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159" name="Ink 1158">
                    <a:extLst>
                      <a:ext uri="{FF2B5EF4-FFF2-40B4-BE49-F238E27FC236}">
                        <a16:creationId xmlns:a16="http://schemas.microsoft.com/office/drawing/2014/main" id="{8D01C915-23B7-4ED8-E048-713751177F9E}"/>
                      </a:ext>
                    </a:extLst>
                  </p14:cNvPr>
                  <p14:cNvContentPartPr/>
                  <p14:nvPr/>
                </p14:nvContentPartPr>
                <p14:xfrm>
                  <a:off x="3905580" y="837165"/>
                  <a:ext cx="26280" cy="60120"/>
                </p14:xfrm>
              </p:contentPart>
            </mc:Choice>
            <mc:Fallback xmlns="">
              <p:pic>
                <p:nvPicPr>
                  <p:cNvPr id="1159" name="Ink 1158">
                    <a:extLst>
                      <a:ext uri="{FF2B5EF4-FFF2-40B4-BE49-F238E27FC236}">
                        <a16:creationId xmlns:a16="http://schemas.microsoft.com/office/drawing/2014/main" id="{8D01C915-23B7-4ED8-E048-713751177F9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896580" y="828165"/>
                    <a:ext cx="4392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160" name="Ink 1159">
                    <a:extLst>
                      <a:ext uri="{FF2B5EF4-FFF2-40B4-BE49-F238E27FC236}">
                        <a16:creationId xmlns:a16="http://schemas.microsoft.com/office/drawing/2014/main" id="{8A56CC38-3548-F967-1BAE-ACBA9F545F2C}"/>
                      </a:ext>
                    </a:extLst>
                  </p14:cNvPr>
                  <p14:cNvContentPartPr/>
                  <p14:nvPr/>
                </p14:nvContentPartPr>
                <p14:xfrm>
                  <a:off x="3947700" y="765525"/>
                  <a:ext cx="6120" cy="143640"/>
                </p14:xfrm>
              </p:contentPart>
            </mc:Choice>
            <mc:Fallback xmlns="">
              <p:pic>
                <p:nvPicPr>
                  <p:cNvPr id="1160" name="Ink 1159">
                    <a:extLst>
                      <a:ext uri="{FF2B5EF4-FFF2-40B4-BE49-F238E27FC236}">
                        <a16:creationId xmlns:a16="http://schemas.microsoft.com/office/drawing/2014/main" id="{8A56CC38-3548-F967-1BAE-ACBA9F545F2C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939060" y="756525"/>
                    <a:ext cx="2376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164" name="Ink 1163">
                    <a:extLst>
                      <a:ext uri="{FF2B5EF4-FFF2-40B4-BE49-F238E27FC236}">
                        <a16:creationId xmlns:a16="http://schemas.microsoft.com/office/drawing/2014/main" id="{19AD2202-E338-47C3-57C4-E3A804C5ECD3}"/>
                      </a:ext>
                    </a:extLst>
                  </p14:cNvPr>
                  <p14:cNvContentPartPr/>
                  <p14:nvPr/>
                </p14:nvContentPartPr>
                <p14:xfrm>
                  <a:off x="3961380" y="1216245"/>
                  <a:ext cx="15480" cy="13680"/>
                </p14:xfrm>
              </p:contentPart>
            </mc:Choice>
            <mc:Fallback xmlns="">
              <p:pic>
                <p:nvPicPr>
                  <p:cNvPr id="1164" name="Ink 1163">
                    <a:extLst>
                      <a:ext uri="{FF2B5EF4-FFF2-40B4-BE49-F238E27FC236}">
                        <a16:creationId xmlns:a16="http://schemas.microsoft.com/office/drawing/2014/main" id="{19AD2202-E338-47C3-57C4-E3A804C5ECD3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2380" y="1207245"/>
                    <a:ext cx="3312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165" name="Ink 1164">
                    <a:extLst>
                      <a:ext uri="{FF2B5EF4-FFF2-40B4-BE49-F238E27FC236}">
                        <a16:creationId xmlns:a16="http://schemas.microsoft.com/office/drawing/2014/main" id="{AA4BC4CE-FD4D-DCAC-3A31-33BE1BAD3EB8}"/>
                      </a:ext>
                    </a:extLst>
                  </p14:cNvPr>
                  <p14:cNvContentPartPr/>
                  <p14:nvPr/>
                </p14:nvContentPartPr>
                <p14:xfrm>
                  <a:off x="3923220" y="1029045"/>
                  <a:ext cx="86400" cy="223920"/>
                </p14:xfrm>
              </p:contentPart>
            </mc:Choice>
            <mc:Fallback xmlns="">
              <p:pic>
                <p:nvPicPr>
                  <p:cNvPr id="1165" name="Ink 1164">
                    <a:extLst>
                      <a:ext uri="{FF2B5EF4-FFF2-40B4-BE49-F238E27FC236}">
                        <a16:creationId xmlns:a16="http://schemas.microsoft.com/office/drawing/2014/main" id="{AA4BC4CE-FD4D-DCAC-3A31-33BE1BAD3EB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914220" y="1020045"/>
                    <a:ext cx="104040" cy="241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C67FF4EF-D4CA-6D30-B447-B521A5022E6F}"/>
                    </a:ext>
                  </a:extLst>
                </p14:cNvPr>
                <p14:cNvContentPartPr/>
                <p14:nvPr/>
              </p14:nvContentPartPr>
              <p14:xfrm>
                <a:off x="3581914" y="1784666"/>
                <a:ext cx="328320" cy="89640"/>
              </p14:xfrm>
            </p:contentPart>
          </mc:Choice>
          <mc:Fallback xmlns=""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C67FF4EF-D4CA-6D30-B447-B521A5022E6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72914" y="1775702"/>
                  <a:ext cx="345960" cy="10720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92" name="Group 1191">
              <a:extLst>
                <a:ext uri="{FF2B5EF4-FFF2-40B4-BE49-F238E27FC236}">
                  <a16:creationId xmlns:a16="http://schemas.microsoft.com/office/drawing/2014/main" id="{EBDF0747-636D-ADBD-19C7-31FB54F062A8}"/>
                </a:ext>
              </a:extLst>
            </p:cNvPr>
            <p:cNvGrpSpPr/>
            <p:nvPr/>
          </p:nvGrpSpPr>
          <p:grpSpPr>
            <a:xfrm>
              <a:off x="3441874" y="1387586"/>
              <a:ext cx="809640" cy="734040"/>
              <a:chOff x="3441874" y="1387586"/>
              <a:chExt cx="809640" cy="73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167" name="Ink 1166">
                    <a:extLst>
                      <a:ext uri="{FF2B5EF4-FFF2-40B4-BE49-F238E27FC236}">
                        <a16:creationId xmlns:a16="http://schemas.microsoft.com/office/drawing/2014/main" id="{B19EA610-DD5C-75FA-88D1-0BFB23AF0204}"/>
                      </a:ext>
                    </a:extLst>
                  </p14:cNvPr>
                  <p14:cNvContentPartPr/>
                  <p14:nvPr/>
                </p14:nvContentPartPr>
                <p14:xfrm>
                  <a:off x="3544114" y="1391906"/>
                  <a:ext cx="86400" cy="9360"/>
                </p14:xfrm>
              </p:contentPart>
            </mc:Choice>
            <mc:Fallback xmlns="">
              <p:pic>
                <p:nvPicPr>
                  <p:cNvPr id="1167" name="Ink 1166">
                    <a:extLst>
                      <a:ext uri="{FF2B5EF4-FFF2-40B4-BE49-F238E27FC236}">
                        <a16:creationId xmlns:a16="http://schemas.microsoft.com/office/drawing/2014/main" id="{B19EA610-DD5C-75FA-88D1-0BFB23AF020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3535474" y="1382906"/>
                    <a:ext cx="10404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168" name="Ink 1167">
                    <a:extLst>
                      <a:ext uri="{FF2B5EF4-FFF2-40B4-BE49-F238E27FC236}">
                        <a16:creationId xmlns:a16="http://schemas.microsoft.com/office/drawing/2014/main" id="{53492CB4-60FD-DCD4-6141-4B32B44C0311}"/>
                      </a:ext>
                    </a:extLst>
                  </p14:cNvPr>
                  <p14:cNvContentPartPr/>
                  <p14:nvPr/>
                </p14:nvContentPartPr>
                <p14:xfrm>
                  <a:off x="3441874" y="1389746"/>
                  <a:ext cx="125280" cy="330480"/>
                </p14:xfrm>
              </p:contentPart>
            </mc:Choice>
            <mc:Fallback xmlns="">
              <p:pic>
                <p:nvPicPr>
                  <p:cNvPr id="1168" name="Ink 1167">
                    <a:extLst>
                      <a:ext uri="{FF2B5EF4-FFF2-40B4-BE49-F238E27FC236}">
                        <a16:creationId xmlns:a16="http://schemas.microsoft.com/office/drawing/2014/main" id="{53492CB4-60FD-DCD4-6141-4B32B44C0311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3432874" y="1380746"/>
                    <a:ext cx="142920" cy="34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181" name="Ink 1180">
                    <a:extLst>
                      <a:ext uri="{FF2B5EF4-FFF2-40B4-BE49-F238E27FC236}">
                        <a16:creationId xmlns:a16="http://schemas.microsoft.com/office/drawing/2014/main" id="{BC832498-5B3F-07BF-ED6F-00CBBD637626}"/>
                      </a:ext>
                    </a:extLst>
                  </p14:cNvPr>
                  <p14:cNvContentPartPr/>
                  <p14:nvPr/>
                </p14:nvContentPartPr>
                <p14:xfrm>
                  <a:off x="3568954" y="1720946"/>
                  <a:ext cx="7200" cy="154440"/>
                </p14:xfrm>
              </p:contentPart>
            </mc:Choice>
            <mc:Fallback xmlns="">
              <p:pic>
                <p:nvPicPr>
                  <p:cNvPr id="1181" name="Ink 1180">
                    <a:extLst>
                      <a:ext uri="{FF2B5EF4-FFF2-40B4-BE49-F238E27FC236}">
                        <a16:creationId xmlns:a16="http://schemas.microsoft.com/office/drawing/2014/main" id="{BC832498-5B3F-07BF-ED6F-00CBBD637626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3559954" y="1711946"/>
                    <a:ext cx="2484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182" name="Ink 1181">
                    <a:extLst>
                      <a:ext uri="{FF2B5EF4-FFF2-40B4-BE49-F238E27FC236}">
                        <a16:creationId xmlns:a16="http://schemas.microsoft.com/office/drawing/2014/main" id="{3937803C-148D-C38B-C4B3-4C1BDD10B382}"/>
                      </a:ext>
                    </a:extLst>
                  </p14:cNvPr>
                  <p14:cNvContentPartPr/>
                  <p14:nvPr/>
                </p14:nvContentPartPr>
                <p14:xfrm>
                  <a:off x="3600634" y="1868186"/>
                  <a:ext cx="276840" cy="6480"/>
                </p14:xfrm>
              </p:contentPart>
            </mc:Choice>
            <mc:Fallback xmlns="">
              <p:pic>
                <p:nvPicPr>
                  <p:cNvPr id="1182" name="Ink 1181">
                    <a:extLst>
                      <a:ext uri="{FF2B5EF4-FFF2-40B4-BE49-F238E27FC236}">
                        <a16:creationId xmlns:a16="http://schemas.microsoft.com/office/drawing/2014/main" id="{3937803C-148D-C38B-C4B3-4C1BDD10B382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591634" y="1859186"/>
                    <a:ext cx="29448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184" name="Ink 1183">
                    <a:extLst>
                      <a:ext uri="{FF2B5EF4-FFF2-40B4-BE49-F238E27FC236}">
                        <a16:creationId xmlns:a16="http://schemas.microsoft.com/office/drawing/2014/main" id="{70C46B3F-66CB-AA80-DC28-C44F7628772C}"/>
                      </a:ext>
                    </a:extLst>
                  </p14:cNvPr>
                  <p14:cNvContentPartPr/>
                  <p14:nvPr/>
                </p14:nvContentPartPr>
                <p14:xfrm>
                  <a:off x="3786754" y="1794386"/>
                  <a:ext cx="115560" cy="305280"/>
                </p14:xfrm>
              </p:contentPart>
            </mc:Choice>
            <mc:Fallback xmlns="">
              <p:pic>
                <p:nvPicPr>
                  <p:cNvPr id="1184" name="Ink 1183">
                    <a:extLst>
                      <a:ext uri="{FF2B5EF4-FFF2-40B4-BE49-F238E27FC236}">
                        <a16:creationId xmlns:a16="http://schemas.microsoft.com/office/drawing/2014/main" id="{70C46B3F-66CB-AA80-DC28-C44F7628772C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3777754" y="1785746"/>
                    <a:ext cx="133200" cy="32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186" name="Ink 1185">
                    <a:extLst>
                      <a:ext uri="{FF2B5EF4-FFF2-40B4-BE49-F238E27FC236}">
                        <a16:creationId xmlns:a16="http://schemas.microsoft.com/office/drawing/2014/main" id="{2F1F132D-5DE2-CDB1-34E4-0F2685C58282}"/>
                      </a:ext>
                    </a:extLst>
                  </p14:cNvPr>
                  <p14:cNvContentPartPr/>
                  <p14:nvPr/>
                </p14:nvContentPartPr>
                <p14:xfrm>
                  <a:off x="3797554" y="2092106"/>
                  <a:ext cx="405360" cy="29520"/>
                </p14:xfrm>
              </p:contentPart>
            </mc:Choice>
            <mc:Fallback xmlns="">
              <p:pic>
                <p:nvPicPr>
                  <p:cNvPr id="1186" name="Ink 1185">
                    <a:extLst>
                      <a:ext uri="{FF2B5EF4-FFF2-40B4-BE49-F238E27FC236}">
                        <a16:creationId xmlns:a16="http://schemas.microsoft.com/office/drawing/2014/main" id="{2F1F132D-5DE2-CDB1-34E4-0F2685C58282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3788554" y="2083466"/>
                    <a:ext cx="42300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188" name="Ink 1187">
                    <a:extLst>
                      <a:ext uri="{FF2B5EF4-FFF2-40B4-BE49-F238E27FC236}">
                        <a16:creationId xmlns:a16="http://schemas.microsoft.com/office/drawing/2014/main" id="{A5549C41-D0B7-0FA0-A006-C36F923EB92B}"/>
                      </a:ext>
                    </a:extLst>
                  </p14:cNvPr>
                  <p14:cNvContentPartPr/>
                  <p14:nvPr/>
                </p14:nvContentPartPr>
                <p14:xfrm>
                  <a:off x="4120114" y="1417466"/>
                  <a:ext cx="114840" cy="684000"/>
                </p14:xfrm>
              </p:contentPart>
            </mc:Choice>
            <mc:Fallback xmlns="">
              <p:pic>
                <p:nvPicPr>
                  <p:cNvPr id="1188" name="Ink 1187">
                    <a:extLst>
                      <a:ext uri="{FF2B5EF4-FFF2-40B4-BE49-F238E27FC236}">
                        <a16:creationId xmlns:a16="http://schemas.microsoft.com/office/drawing/2014/main" id="{A5549C41-D0B7-0FA0-A006-C36F923EB92B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4111474" y="1408466"/>
                    <a:ext cx="132480" cy="70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189" name="Ink 1188">
                    <a:extLst>
                      <a:ext uri="{FF2B5EF4-FFF2-40B4-BE49-F238E27FC236}">
                        <a16:creationId xmlns:a16="http://schemas.microsoft.com/office/drawing/2014/main" id="{33931515-2AC3-CB52-73F5-B9859A080F31}"/>
                      </a:ext>
                    </a:extLst>
                  </p14:cNvPr>
                  <p14:cNvContentPartPr/>
                  <p14:nvPr/>
                </p14:nvContentPartPr>
                <p14:xfrm>
                  <a:off x="4122634" y="1403066"/>
                  <a:ext cx="128880" cy="381240"/>
                </p14:xfrm>
              </p:contentPart>
            </mc:Choice>
            <mc:Fallback xmlns="">
              <p:pic>
                <p:nvPicPr>
                  <p:cNvPr id="1189" name="Ink 1188">
                    <a:extLst>
                      <a:ext uri="{FF2B5EF4-FFF2-40B4-BE49-F238E27FC236}">
                        <a16:creationId xmlns:a16="http://schemas.microsoft.com/office/drawing/2014/main" id="{33931515-2AC3-CB52-73F5-B9859A080F31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4113634" y="1394066"/>
                    <a:ext cx="146520" cy="39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91" name="Ink 1190">
                    <a:extLst>
                      <a:ext uri="{FF2B5EF4-FFF2-40B4-BE49-F238E27FC236}">
                        <a16:creationId xmlns:a16="http://schemas.microsoft.com/office/drawing/2014/main" id="{CB9753A7-A610-C441-93F3-978B12431436}"/>
                      </a:ext>
                    </a:extLst>
                  </p14:cNvPr>
                  <p14:cNvContentPartPr/>
                  <p14:nvPr/>
                </p14:nvContentPartPr>
                <p14:xfrm>
                  <a:off x="3869194" y="1387586"/>
                  <a:ext cx="379440" cy="22320"/>
                </p14:xfrm>
              </p:contentPart>
            </mc:Choice>
            <mc:Fallback xmlns="">
              <p:pic>
                <p:nvPicPr>
                  <p:cNvPr id="1191" name="Ink 1190">
                    <a:extLst>
                      <a:ext uri="{FF2B5EF4-FFF2-40B4-BE49-F238E27FC236}">
                        <a16:creationId xmlns:a16="http://schemas.microsoft.com/office/drawing/2014/main" id="{CB9753A7-A610-C441-93F3-978B1243143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3860554" y="1378946"/>
                    <a:ext cx="397080" cy="39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16" name="Group 1215">
            <a:extLst>
              <a:ext uri="{FF2B5EF4-FFF2-40B4-BE49-F238E27FC236}">
                <a16:creationId xmlns:a16="http://schemas.microsoft.com/office/drawing/2014/main" id="{F5040F9E-ED92-2BC9-D76B-3DCD703663A4}"/>
              </a:ext>
            </a:extLst>
          </p:cNvPr>
          <p:cNvGrpSpPr/>
          <p:nvPr/>
        </p:nvGrpSpPr>
        <p:grpSpPr>
          <a:xfrm rot="21060424">
            <a:off x="6820258" y="2254173"/>
            <a:ext cx="924840" cy="509040"/>
            <a:chOff x="6976200" y="2475615"/>
            <a:chExt cx="92484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14" name="Ink 1213">
                  <a:extLst>
                    <a:ext uri="{FF2B5EF4-FFF2-40B4-BE49-F238E27FC236}">
                      <a16:creationId xmlns:a16="http://schemas.microsoft.com/office/drawing/2014/main" id="{04E48937-D14B-4657-3009-007D4C28973A}"/>
                    </a:ext>
                  </a:extLst>
                </p14:cNvPr>
                <p14:cNvContentPartPr/>
                <p14:nvPr/>
              </p14:nvContentPartPr>
              <p14:xfrm>
                <a:off x="6976200" y="2514495"/>
                <a:ext cx="876600" cy="470160"/>
              </p14:xfrm>
            </p:contentPart>
          </mc:Choice>
          <mc:Fallback xmlns="">
            <p:pic>
              <p:nvPicPr>
                <p:cNvPr id="1214" name="Ink 1213">
                  <a:extLst>
                    <a:ext uri="{FF2B5EF4-FFF2-40B4-BE49-F238E27FC236}">
                      <a16:creationId xmlns:a16="http://schemas.microsoft.com/office/drawing/2014/main" id="{04E48937-D14B-4657-3009-007D4C28973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40200" y="2478855"/>
                  <a:ext cx="94824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15" name="Ink 1214">
                  <a:extLst>
                    <a:ext uri="{FF2B5EF4-FFF2-40B4-BE49-F238E27FC236}">
                      <a16:creationId xmlns:a16="http://schemas.microsoft.com/office/drawing/2014/main" id="{927A8D82-E9AF-C2F1-2645-50CA706041BF}"/>
                    </a:ext>
                  </a:extLst>
                </p14:cNvPr>
                <p14:cNvContentPartPr/>
                <p14:nvPr/>
              </p14:nvContentPartPr>
              <p14:xfrm>
                <a:off x="7621320" y="2475615"/>
                <a:ext cx="279720" cy="204120"/>
              </p14:xfrm>
            </p:contentPart>
          </mc:Choice>
          <mc:Fallback xmlns="">
            <p:pic>
              <p:nvPicPr>
                <p:cNvPr id="1215" name="Ink 1214">
                  <a:extLst>
                    <a:ext uri="{FF2B5EF4-FFF2-40B4-BE49-F238E27FC236}">
                      <a16:creationId xmlns:a16="http://schemas.microsoft.com/office/drawing/2014/main" id="{927A8D82-E9AF-C2F1-2645-50CA706041B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85320" y="2439615"/>
                  <a:ext cx="35136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1658F32-F04E-421B-628C-44FD4FC4622F}"/>
              </a:ext>
            </a:extLst>
          </p:cNvPr>
          <p:cNvGrpSpPr/>
          <p:nvPr/>
        </p:nvGrpSpPr>
        <p:grpSpPr>
          <a:xfrm rot="2988165">
            <a:off x="6952081" y="3430168"/>
            <a:ext cx="924840" cy="509040"/>
            <a:chOff x="6976200" y="2475615"/>
            <a:chExt cx="92484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18" name="Ink 1217">
                  <a:extLst>
                    <a:ext uri="{FF2B5EF4-FFF2-40B4-BE49-F238E27FC236}">
                      <a16:creationId xmlns:a16="http://schemas.microsoft.com/office/drawing/2014/main" id="{66F1D420-2E34-3FBF-5084-1EE89A503FA1}"/>
                    </a:ext>
                  </a:extLst>
                </p14:cNvPr>
                <p14:cNvContentPartPr/>
                <p14:nvPr/>
              </p14:nvContentPartPr>
              <p14:xfrm>
                <a:off x="6976200" y="2514495"/>
                <a:ext cx="876600" cy="470160"/>
              </p14:xfrm>
            </p:contentPart>
          </mc:Choice>
          <mc:Fallback xmlns="">
            <p:pic>
              <p:nvPicPr>
                <p:cNvPr id="1218" name="Ink 1217">
                  <a:extLst>
                    <a:ext uri="{FF2B5EF4-FFF2-40B4-BE49-F238E27FC236}">
                      <a16:creationId xmlns:a16="http://schemas.microsoft.com/office/drawing/2014/main" id="{66F1D420-2E34-3FBF-5084-1EE89A503FA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40200" y="2478855"/>
                  <a:ext cx="94824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19" name="Ink 1218">
                  <a:extLst>
                    <a:ext uri="{FF2B5EF4-FFF2-40B4-BE49-F238E27FC236}">
                      <a16:creationId xmlns:a16="http://schemas.microsoft.com/office/drawing/2014/main" id="{CB1C61C9-0614-37B4-9B79-28EAAC6B6335}"/>
                    </a:ext>
                  </a:extLst>
                </p14:cNvPr>
                <p14:cNvContentPartPr/>
                <p14:nvPr/>
              </p14:nvContentPartPr>
              <p14:xfrm>
                <a:off x="7621320" y="2475615"/>
                <a:ext cx="279720" cy="204120"/>
              </p14:xfrm>
            </p:contentPart>
          </mc:Choice>
          <mc:Fallback xmlns="">
            <p:pic>
              <p:nvPicPr>
                <p:cNvPr id="1219" name="Ink 1218">
                  <a:extLst>
                    <a:ext uri="{FF2B5EF4-FFF2-40B4-BE49-F238E27FC236}">
                      <a16:creationId xmlns:a16="http://schemas.microsoft.com/office/drawing/2014/main" id="{CB1C61C9-0614-37B4-9B79-28EAAC6B633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85320" y="2439678"/>
                  <a:ext cx="351360" cy="27563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0" name="Group 1219">
            <a:extLst>
              <a:ext uri="{FF2B5EF4-FFF2-40B4-BE49-F238E27FC236}">
                <a16:creationId xmlns:a16="http://schemas.microsoft.com/office/drawing/2014/main" id="{DD34ABE1-4889-926B-DDAC-AA0946AA32F2}"/>
              </a:ext>
            </a:extLst>
          </p:cNvPr>
          <p:cNvGrpSpPr/>
          <p:nvPr/>
        </p:nvGrpSpPr>
        <p:grpSpPr>
          <a:xfrm rot="15118999">
            <a:off x="4249696" y="2478774"/>
            <a:ext cx="924840" cy="509040"/>
            <a:chOff x="6976200" y="2475615"/>
            <a:chExt cx="92484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21" name="Ink 1220">
                  <a:extLst>
                    <a:ext uri="{FF2B5EF4-FFF2-40B4-BE49-F238E27FC236}">
                      <a16:creationId xmlns:a16="http://schemas.microsoft.com/office/drawing/2014/main" id="{74BCAC88-06E4-5F0F-F922-0963258F888F}"/>
                    </a:ext>
                  </a:extLst>
                </p14:cNvPr>
                <p14:cNvContentPartPr/>
                <p14:nvPr/>
              </p14:nvContentPartPr>
              <p14:xfrm>
                <a:off x="6976200" y="2514495"/>
                <a:ext cx="876600" cy="470160"/>
              </p14:xfrm>
            </p:contentPart>
          </mc:Choice>
          <mc:Fallback xmlns="">
            <p:pic>
              <p:nvPicPr>
                <p:cNvPr id="1221" name="Ink 1220">
                  <a:extLst>
                    <a:ext uri="{FF2B5EF4-FFF2-40B4-BE49-F238E27FC236}">
                      <a16:creationId xmlns:a16="http://schemas.microsoft.com/office/drawing/2014/main" id="{74BCAC88-06E4-5F0F-F922-0963258F888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40200" y="2478855"/>
                  <a:ext cx="94824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22" name="Ink 1221">
                  <a:extLst>
                    <a:ext uri="{FF2B5EF4-FFF2-40B4-BE49-F238E27FC236}">
                      <a16:creationId xmlns:a16="http://schemas.microsoft.com/office/drawing/2014/main" id="{DF5E57FE-8E4A-049A-9C2C-D620CAA7A9D2}"/>
                    </a:ext>
                  </a:extLst>
                </p14:cNvPr>
                <p14:cNvContentPartPr/>
                <p14:nvPr/>
              </p14:nvContentPartPr>
              <p14:xfrm>
                <a:off x="7621320" y="2475615"/>
                <a:ext cx="279720" cy="204120"/>
              </p14:xfrm>
            </p:contentPart>
          </mc:Choice>
          <mc:Fallback xmlns="">
            <p:pic>
              <p:nvPicPr>
                <p:cNvPr id="1222" name="Ink 1221">
                  <a:extLst>
                    <a:ext uri="{FF2B5EF4-FFF2-40B4-BE49-F238E27FC236}">
                      <a16:creationId xmlns:a16="http://schemas.microsoft.com/office/drawing/2014/main" id="{DF5E57FE-8E4A-049A-9C2C-D620CAA7A9D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85320" y="2439678"/>
                  <a:ext cx="351360" cy="27563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3" name="Group 1222">
            <a:extLst>
              <a:ext uri="{FF2B5EF4-FFF2-40B4-BE49-F238E27FC236}">
                <a16:creationId xmlns:a16="http://schemas.microsoft.com/office/drawing/2014/main" id="{48CB8766-A346-E23A-B070-5780FBCB0A0E}"/>
              </a:ext>
            </a:extLst>
          </p:cNvPr>
          <p:cNvGrpSpPr/>
          <p:nvPr/>
        </p:nvGrpSpPr>
        <p:grpSpPr>
          <a:xfrm rot="10501239">
            <a:off x="4163526" y="3548827"/>
            <a:ext cx="924840" cy="509040"/>
            <a:chOff x="6976200" y="2475615"/>
            <a:chExt cx="92484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24" name="Ink 1223">
                  <a:extLst>
                    <a:ext uri="{FF2B5EF4-FFF2-40B4-BE49-F238E27FC236}">
                      <a16:creationId xmlns:a16="http://schemas.microsoft.com/office/drawing/2014/main" id="{BFA764AF-9B3F-8918-921A-959B6C4F0C1B}"/>
                    </a:ext>
                  </a:extLst>
                </p14:cNvPr>
                <p14:cNvContentPartPr/>
                <p14:nvPr/>
              </p14:nvContentPartPr>
              <p14:xfrm>
                <a:off x="6976200" y="2514495"/>
                <a:ext cx="876600" cy="470160"/>
              </p14:xfrm>
            </p:contentPart>
          </mc:Choice>
          <mc:Fallback xmlns="">
            <p:pic>
              <p:nvPicPr>
                <p:cNvPr id="1224" name="Ink 1223">
                  <a:extLst>
                    <a:ext uri="{FF2B5EF4-FFF2-40B4-BE49-F238E27FC236}">
                      <a16:creationId xmlns:a16="http://schemas.microsoft.com/office/drawing/2014/main" id="{BFA764AF-9B3F-8918-921A-959B6C4F0C1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40200" y="2478855"/>
                  <a:ext cx="94824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25" name="Ink 1224">
                  <a:extLst>
                    <a:ext uri="{FF2B5EF4-FFF2-40B4-BE49-F238E27FC236}">
                      <a16:creationId xmlns:a16="http://schemas.microsoft.com/office/drawing/2014/main" id="{BD8D5A1A-9AD2-4EB9-771E-484AEE433DD2}"/>
                    </a:ext>
                  </a:extLst>
                </p14:cNvPr>
                <p14:cNvContentPartPr/>
                <p14:nvPr/>
              </p14:nvContentPartPr>
              <p14:xfrm>
                <a:off x="7621320" y="2475615"/>
                <a:ext cx="279720" cy="204120"/>
              </p14:xfrm>
            </p:contentPart>
          </mc:Choice>
          <mc:Fallback xmlns="">
            <p:pic>
              <p:nvPicPr>
                <p:cNvPr id="1225" name="Ink 1224">
                  <a:extLst>
                    <a:ext uri="{FF2B5EF4-FFF2-40B4-BE49-F238E27FC236}">
                      <a16:creationId xmlns:a16="http://schemas.microsoft.com/office/drawing/2014/main" id="{BD8D5A1A-9AD2-4EB9-771E-484AEE433DD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85320" y="2439615"/>
                  <a:ext cx="35136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60EA02-BC4E-49D3-5B5F-B79EDCE2D96A}"/>
              </a:ext>
            </a:extLst>
          </p:cNvPr>
          <p:cNvGrpSpPr/>
          <p:nvPr/>
        </p:nvGrpSpPr>
        <p:grpSpPr>
          <a:xfrm>
            <a:off x="7275810" y="361802"/>
            <a:ext cx="2075866" cy="1751842"/>
            <a:chOff x="7275810" y="361802"/>
            <a:chExt cx="2075866" cy="1751842"/>
          </a:xfrm>
        </p:grpSpPr>
        <p:pic>
          <p:nvPicPr>
            <p:cNvPr id="1032" name="Picture 1031" descr="A picture containing application&#10;&#10;Description automatically generated">
              <a:extLst>
                <a:ext uri="{FF2B5EF4-FFF2-40B4-BE49-F238E27FC236}">
                  <a16:creationId xmlns:a16="http://schemas.microsoft.com/office/drawing/2014/main" id="{74745195-A87D-1403-1243-E81388566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09"/>
            <a:stretch/>
          </p:blipFill>
          <p:spPr>
            <a:xfrm>
              <a:off x="7275810" y="361802"/>
              <a:ext cx="2075866" cy="1751842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8B53150-84CF-0A80-088C-69A9C45D8371}"/>
                </a:ext>
              </a:extLst>
            </p:cNvPr>
            <p:cNvGrpSpPr/>
            <p:nvPr/>
          </p:nvGrpSpPr>
          <p:grpSpPr>
            <a:xfrm>
              <a:off x="7769636" y="1392491"/>
              <a:ext cx="983749" cy="361702"/>
              <a:chOff x="7769636" y="1392491"/>
              <a:chExt cx="983749" cy="36170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241" name="Ink 1240">
                    <a:extLst>
                      <a:ext uri="{FF2B5EF4-FFF2-40B4-BE49-F238E27FC236}">
                        <a16:creationId xmlns:a16="http://schemas.microsoft.com/office/drawing/2014/main" id="{6663220C-B5C4-7E0E-99B3-CB57624CC8BE}"/>
                      </a:ext>
                    </a:extLst>
                  </p14:cNvPr>
                  <p14:cNvContentPartPr/>
                  <p14:nvPr/>
                </p14:nvContentPartPr>
                <p14:xfrm>
                  <a:off x="7769636" y="1401851"/>
                  <a:ext cx="45360" cy="56520"/>
                </p14:xfrm>
              </p:contentPart>
            </mc:Choice>
            <mc:Fallback xmlns="">
              <p:pic>
                <p:nvPicPr>
                  <p:cNvPr id="1241" name="Ink 1240">
                    <a:extLst>
                      <a:ext uri="{FF2B5EF4-FFF2-40B4-BE49-F238E27FC236}">
                        <a16:creationId xmlns:a16="http://schemas.microsoft.com/office/drawing/2014/main" id="{6663220C-B5C4-7E0E-99B3-CB57624CC8BE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7760636" y="1392851"/>
                    <a:ext cx="63000" cy="7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244" name="Ink 1243">
                    <a:extLst>
                      <a:ext uri="{FF2B5EF4-FFF2-40B4-BE49-F238E27FC236}">
                        <a16:creationId xmlns:a16="http://schemas.microsoft.com/office/drawing/2014/main" id="{24FC66C3-3B41-4B62-93E6-177D5F32E920}"/>
                      </a:ext>
                    </a:extLst>
                  </p14:cNvPr>
                  <p14:cNvContentPartPr/>
                  <p14:nvPr/>
                </p14:nvContentPartPr>
                <p14:xfrm>
                  <a:off x="7787276" y="1392491"/>
                  <a:ext cx="251640" cy="143280"/>
                </p14:xfrm>
              </p:contentPart>
            </mc:Choice>
            <mc:Fallback xmlns="">
              <p:pic>
                <p:nvPicPr>
                  <p:cNvPr id="1244" name="Ink 1243">
                    <a:extLst>
                      <a:ext uri="{FF2B5EF4-FFF2-40B4-BE49-F238E27FC236}">
                        <a16:creationId xmlns:a16="http://schemas.microsoft.com/office/drawing/2014/main" id="{24FC66C3-3B41-4B62-93E6-177D5F32E920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7778276" y="1383491"/>
                    <a:ext cx="26928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245" name="Ink 1244">
                    <a:extLst>
                      <a:ext uri="{FF2B5EF4-FFF2-40B4-BE49-F238E27FC236}">
                        <a16:creationId xmlns:a16="http://schemas.microsoft.com/office/drawing/2014/main" id="{F1B21F1C-D3E0-6A4A-B4D3-EC7A5D664F5E}"/>
                      </a:ext>
                    </a:extLst>
                  </p14:cNvPr>
                  <p14:cNvContentPartPr/>
                  <p14:nvPr/>
                </p14:nvContentPartPr>
                <p14:xfrm>
                  <a:off x="7825436" y="1400411"/>
                  <a:ext cx="75600" cy="126000"/>
                </p14:xfrm>
              </p:contentPart>
            </mc:Choice>
            <mc:Fallback xmlns="">
              <p:pic>
                <p:nvPicPr>
                  <p:cNvPr id="1245" name="Ink 1244">
                    <a:extLst>
                      <a:ext uri="{FF2B5EF4-FFF2-40B4-BE49-F238E27FC236}">
                        <a16:creationId xmlns:a16="http://schemas.microsoft.com/office/drawing/2014/main" id="{F1B21F1C-D3E0-6A4A-B4D3-EC7A5D664F5E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7816479" y="1391411"/>
                    <a:ext cx="93156" cy="14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250" name="Ink 1249">
                    <a:extLst>
                      <a:ext uri="{FF2B5EF4-FFF2-40B4-BE49-F238E27FC236}">
                        <a16:creationId xmlns:a16="http://schemas.microsoft.com/office/drawing/2014/main" id="{9407E3C5-8D0C-0BCE-E23C-427A50BDBDD2}"/>
                      </a:ext>
                    </a:extLst>
                  </p14:cNvPr>
                  <p14:cNvContentPartPr/>
                  <p14:nvPr/>
                </p14:nvContentPartPr>
                <p14:xfrm>
                  <a:off x="7924076" y="1420211"/>
                  <a:ext cx="92880" cy="80280"/>
                </p14:xfrm>
              </p:contentPart>
            </mc:Choice>
            <mc:Fallback xmlns="">
              <p:pic>
                <p:nvPicPr>
                  <p:cNvPr id="1250" name="Ink 1249">
                    <a:extLst>
                      <a:ext uri="{FF2B5EF4-FFF2-40B4-BE49-F238E27FC236}">
                        <a16:creationId xmlns:a16="http://schemas.microsoft.com/office/drawing/2014/main" id="{9407E3C5-8D0C-0BCE-E23C-427A50BDBDD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7888215" y="1384211"/>
                    <a:ext cx="164243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253" name="Ink 1252">
                    <a:extLst>
                      <a:ext uri="{FF2B5EF4-FFF2-40B4-BE49-F238E27FC236}">
                        <a16:creationId xmlns:a16="http://schemas.microsoft.com/office/drawing/2014/main" id="{B9A97901-0307-ABA1-67AD-29B281473459}"/>
                      </a:ext>
                    </a:extLst>
                  </p14:cNvPr>
                  <p14:cNvContentPartPr/>
                  <p14:nvPr/>
                </p14:nvContentPartPr>
                <p14:xfrm>
                  <a:off x="7794836" y="1407611"/>
                  <a:ext cx="63720" cy="27360"/>
                </p14:xfrm>
              </p:contentPart>
            </mc:Choice>
            <mc:Fallback xmlns="">
              <p:pic>
                <p:nvPicPr>
                  <p:cNvPr id="1253" name="Ink 1252">
                    <a:extLst>
                      <a:ext uri="{FF2B5EF4-FFF2-40B4-BE49-F238E27FC236}">
                        <a16:creationId xmlns:a16="http://schemas.microsoft.com/office/drawing/2014/main" id="{B9A97901-0307-ABA1-67AD-29B281473459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7758836" y="1371611"/>
                    <a:ext cx="13536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265" name="Ink 1264">
                    <a:extLst>
                      <a:ext uri="{FF2B5EF4-FFF2-40B4-BE49-F238E27FC236}">
                        <a16:creationId xmlns:a16="http://schemas.microsoft.com/office/drawing/2014/main" id="{95209298-9077-AEC6-2A21-B0EBC87C2E04}"/>
                      </a:ext>
                    </a:extLst>
                  </p14:cNvPr>
                  <p14:cNvContentPartPr/>
                  <p14:nvPr/>
                </p14:nvContentPartPr>
                <p14:xfrm>
                  <a:off x="7776116" y="1410851"/>
                  <a:ext cx="123120" cy="1152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95209298-9077-AEC6-2A21-B0EBC87C2E04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7771796" y="1406531"/>
                    <a:ext cx="131760" cy="1238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294" name="Group 1293">
                <a:extLst>
                  <a:ext uri="{FF2B5EF4-FFF2-40B4-BE49-F238E27FC236}">
                    <a16:creationId xmlns:a16="http://schemas.microsoft.com/office/drawing/2014/main" id="{CED1C71D-2712-D5E7-8A0B-42C6319B730A}"/>
                  </a:ext>
                </a:extLst>
              </p:cNvPr>
              <p:cNvGrpSpPr/>
              <p:nvPr/>
            </p:nvGrpSpPr>
            <p:grpSpPr>
              <a:xfrm>
                <a:off x="7790598" y="1408552"/>
                <a:ext cx="656640" cy="117360"/>
                <a:chOff x="7796441" y="1533679"/>
                <a:chExt cx="656640" cy="117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0">
                  <p14:nvContentPartPr>
                    <p14:cNvPr id="1246" name="Ink 1245">
                      <a:extLst>
                        <a:ext uri="{FF2B5EF4-FFF2-40B4-BE49-F238E27FC236}">
                          <a16:creationId xmlns:a16="http://schemas.microsoft.com/office/drawing/2014/main" id="{9A4610DF-6954-E0F2-A3A3-40E36A5EBC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56201" y="1546639"/>
                    <a:ext cx="119520" cy="100080"/>
                  </p14:xfrm>
                </p:contentPart>
              </mc:Choice>
              <mc:Fallback xmlns="">
                <p:pic>
                  <p:nvPicPr>
                    <p:cNvPr id="1246" name="Ink 1245">
                      <a:extLst>
                        <a:ext uri="{FF2B5EF4-FFF2-40B4-BE49-F238E27FC236}">
                          <a16:creationId xmlns:a16="http://schemas.microsoft.com/office/drawing/2014/main" id="{9A4610DF-6954-E0F2-A3A3-40E36A5EBCA4}"/>
                        </a:ext>
                      </a:extLst>
                    </p:cNvPr>
                    <p:cNvPicPr/>
                    <p:nvPr/>
                  </p:nvPicPr>
                  <p:blipFill>
                    <a:blip r:embed="rId131"/>
                    <a:stretch>
                      <a:fillRect/>
                    </a:stretch>
                  </p:blipFill>
                  <p:spPr>
                    <a:xfrm>
                      <a:off x="7847561" y="1537999"/>
                      <a:ext cx="137160" cy="117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2">
                  <p14:nvContentPartPr>
                    <p14:cNvPr id="1247" name="Ink 1246">
                      <a:extLst>
                        <a:ext uri="{FF2B5EF4-FFF2-40B4-BE49-F238E27FC236}">
                          <a16:creationId xmlns:a16="http://schemas.microsoft.com/office/drawing/2014/main" id="{10EAFF8B-F0D2-88A2-9750-B17C03CEF4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69241" y="1640239"/>
                    <a:ext cx="50400" cy="10800"/>
                  </p14:xfrm>
                </p:contentPart>
              </mc:Choice>
              <mc:Fallback xmlns="">
                <p:pic>
                  <p:nvPicPr>
                    <p:cNvPr id="1247" name="Ink 1246">
                      <a:extLst>
                        <a:ext uri="{FF2B5EF4-FFF2-40B4-BE49-F238E27FC236}">
                          <a16:creationId xmlns:a16="http://schemas.microsoft.com/office/drawing/2014/main" id="{10EAFF8B-F0D2-88A2-9750-B17C03CEF4BD}"/>
                        </a:ext>
                      </a:extLst>
                    </p:cNvPr>
                    <p:cNvPicPr/>
                    <p:nvPr/>
                  </p:nvPicPr>
                  <p:blipFill>
                    <a:blip r:embed="rId133"/>
                    <a:stretch>
                      <a:fillRect/>
                    </a:stretch>
                  </p:blipFill>
                  <p:spPr>
                    <a:xfrm>
                      <a:off x="7960601" y="1631599"/>
                      <a:ext cx="68040" cy="28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4">
                  <p14:nvContentPartPr>
                    <p14:cNvPr id="1251" name="Ink 1250">
                      <a:extLst>
                        <a:ext uri="{FF2B5EF4-FFF2-40B4-BE49-F238E27FC236}">
                          <a16:creationId xmlns:a16="http://schemas.microsoft.com/office/drawing/2014/main" id="{0092392D-0A75-1BA4-55E4-F4C0585F04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50161" y="1541599"/>
                    <a:ext cx="81720" cy="102960"/>
                  </p14:xfrm>
                </p:contentPart>
              </mc:Choice>
              <mc:Fallback xmlns="">
                <p:pic>
                  <p:nvPicPr>
                    <p:cNvPr id="1251" name="Ink 1250">
                      <a:extLst>
                        <a:ext uri="{FF2B5EF4-FFF2-40B4-BE49-F238E27FC236}">
                          <a16:creationId xmlns:a16="http://schemas.microsoft.com/office/drawing/2014/main" id="{0092392D-0A75-1BA4-55E4-F4C0585F04F8}"/>
                        </a:ext>
                      </a:extLst>
                    </p:cNvPr>
                    <p:cNvPicPr/>
                    <p:nvPr/>
                  </p:nvPicPr>
                  <p:blipFill>
                    <a:blip r:embed="rId135"/>
                    <a:stretch>
                      <a:fillRect/>
                    </a:stretch>
                  </p:blipFill>
                  <p:spPr>
                    <a:xfrm>
                      <a:off x="7914521" y="1505599"/>
                      <a:ext cx="153360" cy="174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6">
                  <p14:nvContentPartPr>
                    <p14:cNvPr id="1252" name="Ink 1251">
                      <a:extLst>
                        <a:ext uri="{FF2B5EF4-FFF2-40B4-BE49-F238E27FC236}">
                          <a16:creationId xmlns:a16="http://schemas.microsoft.com/office/drawing/2014/main" id="{E6AEADAA-B81F-473D-D300-61C334A2FF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30361" y="1538719"/>
                    <a:ext cx="4680" cy="3600"/>
                  </p14:xfrm>
                </p:contentPart>
              </mc:Choice>
              <mc:Fallback xmlns="">
                <p:pic>
                  <p:nvPicPr>
                    <p:cNvPr id="1252" name="Ink 1251">
                      <a:extLst>
                        <a:ext uri="{FF2B5EF4-FFF2-40B4-BE49-F238E27FC236}">
                          <a16:creationId xmlns:a16="http://schemas.microsoft.com/office/drawing/2014/main" id="{E6AEADAA-B81F-473D-D300-61C334A2FF83}"/>
                        </a:ext>
                      </a:extLst>
                    </p:cNvPr>
                    <p:cNvPicPr/>
                    <p:nvPr/>
                  </p:nvPicPr>
                  <p:blipFill>
                    <a:blip r:embed="rId137"/>
                    <a:stretch>
                      <a:fillRect/>
                    </a:stretch>
                  </p:blipFill>
                  <p:spPr>
                    <a:xfrm>
                      <a:off x="7894721" y="1503079"/>
                      <a:ext cx="76320" cy="75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8">
                  <p14:nvContentPartPr>
                    <p14:cNvPr id="1258" name="Ink 1257">
                      <a:extLst>
                        <a:ext uri="{FF2B5EF4-FFF2-40B4-BE49-F238E27FC236}">
                          <a16:creationId xmlns:a16="http://schemas.microsoft.com/office/drawing/2014/main" id="{0A94EE71-A403-917E-0317-67C504B8E7A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85361" y="1533679"/>
                    <a:ext cx="33840" cy="1080"/>
                  </p14:xfrm>
                </p:contentPart>
              </mc:Choice>
              <mc:Fallback xmlns="">
                <p:pic>
                  <p:nvPicPr>
                    <p:cNvPr id="1258" name="Ink 1257">
                      <a:extLst>
                        <a:ext uri="{FF2B5EF4-FFF2-40B4-BE49-F238E27FC236}">
                          <a16:creationId xmlns:a16="http://schemas.microsoft.com/office/drawing/2014/main" id="{0A94EE71-A403-917E-0317-67C504B8E7AE}"/>
                        </a:ext>
                      </a:extLst>
                    </p:cNvPr>
                    <p:cNvPicPr/>
                    <p:nvPr/>
                  </p:nvPicPr>
                  <p:blipFill>
                    <a:blip r:embed="rId139"/>
                    <a:stretch>
                      <a:fillRect/>
                    </a:stretch>
                  </p:blipFill>
                  <p:spPr>
                    <a:xfrm>
                      <a:off x="7867721" y="1516039"/>
                      <a:ext cx="69480" cy="3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0">
                  <p14:nvContentPartPr>
                    <p14:cNvPr id="1259" name="Ink 1258">
                      <a:extLst>
                        <a:ext uri="{FF2B5EF4-FFF2-40B4-BE49-F238E27FC236}">
                          <a16:creationId xmlns:a16="http://schemas.microsoft.com/office/drawing/2014/main" id="{8C6CF0AA-6125-1D5F-1C23-336F7E4A4E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96441" y="1561759"/>
                    <a:ext cx="48960" cy="21600"/>
                  </p14:xfrm>
                </p:contentPart>
              </mc:Choice>
              <mc:Fallback xmlns="">
                <p:pic>
                  <p:nvPicPr>
                    <p:cNvPr id="1259" name="Ink 1258">
                      <a:extLst>
                        <a:ext uri="{FF2B5EF4-FFF2-40B4-BE49-F238E27FC236}">
                          <a16:creationId xmlns:a16="http://schemas.microsoft.com/office/drawing/2014/main" id="{8C6CF0AA-6125-1D5F-1C23-336F7E4A4EF7}"/>
                        </a:ext>
                      </a:extLst>
                    </p:cNvPr>
                    <p:cNvPicPr/>
                    <p:nvPr/>
                  </p:nvPicPr>
                  <p:blipFill>
                    <a:blip r:embed="rId141"/>
                    <a:stretch>
                      <a:fillRect/>
                    </a:stretch>
                  </p:blipFill>
                  <p:spPr>
                    <a:xfrm>
                      <a:off x="7778801" y="1543759"/>
                      <a:ext cx="84600" cy="57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2">
                  <p14:nvContentPartPr>
                    <p14:cNvPr id="1260" name="Ink 1259">
                      <a:extLst>
                        <a:ext uri="{FF2B5EF4-FFF2-40B4-BE49-F238E27FC236}">
                          <a16:creationId xmlns:a16="http://schemas.microsoft.com/office/drawing/2014/main" id="{E7FEB5BA-6D6E-2B8E-B828-59841B623D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37121" y="1562839"/>
                    <a:ext cx="61200" cy="78840"/>
                  </p14:xfrm>
                </p:contentPart>
              </mc:Choice>
              <mc:Fallback xmlns="">
                <p:pic>
                  <p:nvPicPr>
                    <p:cNvPr id="1260" name="Ink 1259">
                      <a:extLst>
                        <a:ext uri="{FF2B5EF4-FFF2-40B4-BE49-F238E27FC236}">
                          <a16:creationId xmlns:a16="http://schemas.microsoft.com/office/drawing/2014/main" id="{E7FEB5BA-6D6E-2B8E-B828-59841B623D0B}"/>
                        </a:ext>
                      </a:extLst>
                    </p:cNvPr>
                    <p:cNvPicPr/>
                    <p:nvPr/>
                  </p:nvPicPr>
                  <p:blipFill>
                    <a:blip r:embed="rId143"/>
                    <a:stretch>
                      <a:fillRect/>
                    </a:stretch>
                  </p:blipFill>
                  <p:spPr>
                    <a:xfrm>
                      <a:off x="7819481" y="1544839"/>
                      <a:ext cx="96840" cy="114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4">
                  <p14:nvContentPartPr>
                    <p14:cNvPr id="1262" name="Ink 1261">
                      <a:extLst>
                        <a:ext uri="{FF2B5EF4-FFF2-40B4-BE49-F238E27FC236}">
                          <a16:creationId xmlns:a16="http://schemas.microsoft.com/office/drawing/2014/main" id="{C88F1709-CF4E-9E5E-F0B3-54A1A57690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00401" y="1564639"/>
                    <a:ext cx="360" cy="720"/>
                  </p14:xfrm>
                </p:contentPart>
              </mc:Choice>
              <mc:Fallback xmlns="">
                <p:pic>
                  <p:nvPicPr>
                    <p:cNvPr id="1262" name="Ink 1261">
                      <a:extLst>
                        <a:ext uri="{FF2B5EF4-FFF2-40B4-BE49-F238E27FC236}">
                          <a16:creationId xmlns:a16="http://schemas.microsoft.com/office/drawing/2014/main" id="{C88F1709-CF4E-9E5E-F0B3-54A1A576908F}"/>
                        </a:ext>
                      </a:extLst>
                    </p:cNvPr>
                    <p:cNvPicPr/>
                    <p:nvPr/>
                  </p:nvPicPr>
                  <p:blipFill>
                    <a:blip r:embed="rId145"/>
                    <a:stretch>
                      <a:fillRect/>
                    </a:stretch>
                  </p:blipFill>
                  <p:spPr>
                    <a:xfrm>
                      <a:off x="7782761" y="1546999"/>
                      <a:ext cx="36000" cy="3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6">
                  <p14:nvContentPartPr>
                    <p14:cNvPr id="1291" name="Ink 1290">
                      <a:extLst>
                        <a:ext uri="{FF2B5EF4-FFF2-40B4-BE49-F238E27FC236}">
                          <a16:creationId xmlns:a16="http://schemas.microsoft.com/office/drawing/2014/main" id="{970F5937-EEAF-FC53-4269-D776C9FA1B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52721" y="1573639"/>
                    <a:ext cx="360" cy="360"/>
                  </p14:xfrm>
                </p:contentPart>
              </mc:Choice>
              <mc:Fallback xmlns="">
                <p:pic>
                  <p:nvPicPr>
                    <p:cNvPr id="1291" name="Ink 1290">
                      <a:extLst>
                        <a:ext uri="{FF2B5EF4-FFF2-40B4-BE49-F238E27FC236}">
                          <a16:creationId xmlns:a16="http://schemas.microsoft.com/office/drawing/2014/main" id="{970F5937-EEAF-FC53-4269-D776C9FA1B2A}"/>
                        </a:ext>
                      </a:extLst>
                    </p:cNvPr>
                    <p:cNvPicPr/>
                    <p:nvPr/>
                  </p:nvPicPr>
                  <p:blipFill>
                    <a:blip r:embed="rId147"/>
                    <a:stretch>
                      <a:fillRect/>
                    </a:stretch>
                  </p:blipFill>
                  <p:spPr>
                    <a:xfrm>
                      <a:off x="8448401" y="1569319"/>
                      <a:ext cx="9000" cy="9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298" name="Ink 1297">
                    <a:extLst>
                      <a:ext uri="{FF2B5EF4-FFF2-40B4-BE49-F238E27FC236}">
                        <a16:creationId xmlns:a16="http://schemas.microsoft.com/office/drawing/2014/main" id="{E56BF67D-6568-7B76-A563-1A0591EC51B7}"/>
                      </a:ext>
                    </a:extLst>
                  </p14:cNvPr>
                  <p14:cNvContentPartPr/>
                  <p14:nvPr/>
                </p14:nvContentPartPr>
                <p14:xfrm>
                  <a:off x="7784396" y="1411571"/>
                  <a:ext cx="360" cy="360"/>
                </p14:xfrm>
              </p:contentPart>
            </mc:Choice>
            <mc:Fallback xmlns="">
              <p:pic>
                <p:nvPicPr>
                  <p:cNvPr id="1298" name="Ink 1297">
                    <a:extLst>
                      <a:ext uri="{FF2B5EF4-FFF2-40B4-BE49-F238E27FC236}">
                        <a16:creationId xmlns:a16="http://schemas.microsoft.com/office/drawing/2014/main" id="{E56BF67D-6568-7B76-A563-1A0591EC51B7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7780076" y="1407251"/>
                    <a:ext cx="9000" cy="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302" name="Ink 1301">
                    <a:extLst>
                      <a:ext uri="{FF2B5EF4-FFF2-40B4-BE49-F238E27FC236}">
                        <a16:creationId xmlns:a16="http://schemas.microsoft.com/office/drawing/2014/main" id="{147FDE91-8184-E770-BC93-8B14D1959E0E}"/>
                      </a:ext>
                    </a:extLst>
                  </p14:cNvPr>
                  <p14:cNvContentPartPr/>
                  <p14:nvPr/>
                </p14:nvContentPartPr>
                <p14:xfrm>
                  <a:off x="7780436" y="1433891"/>
                  <a:ext cx="360" cy="360"/>
                </p14:xfrm>
              </p:contentPart>
            </mc:Choice>
            <mc:Fallback xmlns="">
              <p:pic>
                <p:nvPicPr>
                  <p:cNvPr id="1302" name="Ink 1301">
                    <a:extLst>
                      <a:ext uri="{FF2B5EF4-FFF2-40B4-BE49-F238E27FC236}">
                        <a16:creationId xmlns:a16="http://schemas.microsoft.com/office/drawing/2014/main" id="{147FDE91-8184-E770-BC93-8B14D1959E0E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7776116" y="1429571"/>
                    <a:ext cx="9000" cy="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303" name="Ink 1302">
                    <a:extLst>
                      <a:ext uri="{FF2B5EF4-FFF2-40B4-BE49-F238E27FC236}">
                        <a16:creationId xmlns:a16="http://schemas.microsoft.com/office/drawing/2014/main" id="{22A88554-AF78-2323-A157-C06EE93AEED2}"/>
                      </a:ext>
                    </a:extLst>
                  </p14:cNvPr>
                  <p14:cNvContentPartPr/>
                  <p14:nvPr/>
                </p14:nvContentPartPr>
                <p14:xfrm>
                  <a:off x="7777556" y="1409771"/>
                  <a:ext cx="117720" cy="116640"/>
                </p14:xfrm>
              </p:contentPart>
            </mc:Choice>
            <mc:Fallback xmlns="">
              <p:pic>
                <p:nvPicPr>
                  <p:cNvPr id="1303" name="Ink 1302">
                    <a:extLst>
                      <a:ext uri="{FF2B5EF4-FFF2-40B4-BE49-F238E27FC236}">
                        <a16:creationId xmlns:a16="http://schemas.microsoft.com/office/drawing/2014/main" id="{22A88554-AF78-2323-A157-C06EE93AEED2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7773236" y="1405451"/>
                    <a:ext cx="126360" cy="1252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306" name="Group 1305">
                <a:extLst>
                  <a:ext uri="{FF2B5EF4-FFF2-40B4-BE49-F238E27FC236}">
                    <a16:creationId xmlns:a16="http://schemas.microsoft.com/office/drawing/2014/main" id="{7F3C9F1F-D637-4A37-F9AD-C84DFDA65CCE}"/>
                  </a:ext>
                </a:extLst>
              </p:cNvPr>
              <p:cNvGrpSpPr/>
              <p:nvPr/>
            </p:nvGrpSpPr>
            <p:grpSpPr>
              <a:xfrm>
                <a:off x="7777196" y="1397891"/>
                <a:ext cx="259560" cy="135720"/>
                <a:chOff x="7787801" y="1525399"/>
                <a:chExt cx="259560" cy="135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1269" name="Ink 1268">
                      <a:extLst>
                        <a:ext uri="{FF2B5EF4-FFF2-40B4-BE49-F238E27FC236}">
                          <a16:creationId xmlns:a16="http://schemas.microsoft.com/office/drawing/2014/main" id="{8958FE99-9CF3-AFC5-3037-95D7DECF03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68881" y="1654999"/>
                    <a:ext cx="67320" cy="6120"/>
                  </p14:xfrm>
                </p:contentPart>
              </mc:Choice>
              <mc:Fallback xmlns="">
                <p:pic>
                  <p:nvPicPr>
                    <p:cNvPr id="1269" name="Ink 1268">
                      <a:extLst>
                        <a:ext uri="{FF2B5EF4-FFF2-40B4-BE49-F238E27FC236}">
                          <a16:creationId xmlns:a16="http://schemas.microsoft.com/office/drawing/2014/main" id="{8958FE99-9CF3-AFC5-3037-95D7DECF03B3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7964561" y="1650679"/>
                      <a:ext cx="75960" cy="14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1270" name="Ink 1269">
                      <a:extLst>
                        <a:ext uri="{FF2B5EF4-FFF2-40B4-BE49-F238E27FC236}">
                          <a16:creationId xmlns:a16="http://schemas.microsoft.com/office/drawing/2014/main" id="{77314C29-DCF0-C596-5E2E-30AC351A3D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37641" y="1544839"/>
                    <a:ext cx="6120" cy="110520"/>
                  </p14:xfrm>
                </p:contentPart>
              </mc:Choice>
              <mc:Fallback xmlns="">
                <p:pic>
                  <p:nvPicPr>
                    <p:cNvPr id="1270" name="Ink 1269">
                      <a:extLst>
                        <a:ext uri="{FF2B5EF4-FFF2-40B4-BE49-F238E27FC236}">
                          <a16:creationId xmlns:a16="http://schemas.microsoft.com/office/drawing/2014/main" id="{77314C29-DCF0-C596-5E2E-30AC351A3DC0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8033321" y="1540519"/>
                      <a:ext cx="14760" cy="11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7">
                  <p14:nvContentPartPr>
                    <p14:cNvPr id="1272" name="Ink 1271">
                      <a:extLst>
                        <a:ext uri="{FF2B5EF4-FFF2-40B4-BE49-F238E27FC236}">
                          <a16:creationId xmlns:a16="http://schemas.microsoft.com/office/drawing/2014/main" id="{50EEFD2B-62E6-2E36-5F00-8A7BE7E9F2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89601" y="1526839"/>
                    <a:ext cx="251640" cy="1872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50EEFD2B-62E6-2E36-5F00-8A7BE7E9F210}"/>
                        </a:ext>
                      </a:extLst>
                    </p:cNvPr>
                    <p:cNvPicPr/>
                    <p:nvPr/>
                  </p:nvPicPr>
                  <p:blipFill>
                    <a:blip r:embed="rId158"/>
                    <a:stretch>
                      <a:fillRect/>
                    </a:stretch>
                  </p:blipFill>
                  <p:spPr>
                    <a:xfrm>
                      <a:off x="7785281" y="1522519"/>
                      <a:ext cx="26028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9">
                  <p14:nvContentPartPr>
                    <p14:cNvPr id="1305" name="Ink 1304">
                      <a:extLst>
                        <a:ext uri="{FF2B5EF4-FFF2-40B4-BE49-F238E27FC236}">
                          <a16:creationId xmlns:a16="http://schemas.microsoft.com/office/drawing/2014/main" id="{B3E53B6C-33FA-2271-5B3A-3EF60089D8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87801" y="1525399"/>
                    <a:ext cx="259560" cy="13392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B3E53B6C-33FA-2271-5B3A-3EF60089D8AF}"/>
                        </a:ext>
                      </a:extLst>
                    </p:cNvPr>
                    <p:cNvPicPr/>
                    <p:nvPr/>
                  </p:nvPicPr>
                  <p:blipFill>
                    <a:blip r:embed="rId160"/>
                    <a:stretch>
                      <a:fillRect/>
                    </a:stretch>
                  </p:blipFill>
                  <p:spPr>
                    <a:xfrm>
                      <a:off x="7783481" y="1521079"/>
                      <a:ext cx="268200" cy="142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328" name="Group 1327">
                <a:extLst>
                  <a:ext uri="{FF2B5EF4-FFF2-40B4-BE49-F238E27FC236}">
                    <a16:creationId xmlns:a16="http://schemas.microsoft.com/office/drawing/2014/main" id="{1E9D9DF6-097C-8A9D-D140-8234D316289D}"/>
                  </a:ext>
                </a:extLst>
              </p:cNvPr>
              <p:cNvGrpSpPr/>
              <p:nvPr/>
            </p:nvGrpSpPr>
            <p:grpSpPr>
              <a:xfrm>
                <a:off x="7971825" y="1615233"/>
                <a:ext cx="120240" cy="135360"/>
                <a:chOff x="7982430" y="1742741"/>
                <a:chExt cx="120240" cy="135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61">
                  <p14:nvContentPartPr>
                    <p14:cNvPr id="1322" name="Ink 1321">
                      <a:extLst>
                        <a:ext uri="{FF2B5EF4-FFF2-40B4-BE49-F238E27FC236}">
                          <a16:creationId xmlns:a16="http://schemas.microsoft.com/office/drawing/2014/main" id="{B381B270-0A02-A57D-F87A-61701BD583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88550" y="1742741"/>
                    <a:ext cx="104040" cy="2160"/>
                  </p14:xfrm>
                </p:contentPart>
              </mc:Choice>
              <mc:Fallback xmlns="">
                <p:pic>
                  <p:nvPicPr>
                    <p:cNvPr id="1322" name="Ink 1321">
                      <a:extLst>
                        <a:ext uri="{FF2B5EF4-FFF2-40B4-BE49-F238E27FC236}">
                          <a16:creationId xmlns:a16="http://schemas.microsoft.com/office/drawing/2014/main" id="{B381B270-0A02-A57D-F87A-61701BD58377}"/>
                        </a:ext>
                      </a:extLst>
                    </p:cNvPr>
                    <p:cNvPicPr/>
                    <p:nvPr/>
                  </p:nvPicPr>
                  <p:blipFill>
                    <a:blip r:embed="rId162"/>
                    <a:stretch>
                      <a:fillRect/>
                    </a:stretch>
                  </p:blipFill>
                  <p:spPr>
                    <a:xfrm>
                      <a:off x="7984230" y="1738421"/>
                      <a:ext cx="112680" cy="10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3">
                  <p14:nvContentPartPr>
                    <p14:cNvPr id="1323" name="Ink 1322">
                      <a:extLst>
                        <a:ext uri="{FF2B5EF4-FFF2-40B4-BE49-F238E27FC236}">
                          <a16:creationId xmlns:a16="http://schemas.microsoft.com/office/drawing/2014/main" id="{74A38576-8038-6B64-F8D3-3D71C5AB07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91070" y="1773701"/>
                    <a:ext cx="103680" cy="360"/>
                  </p14:xfrm>
                </p:contentPart>
              </mc:Choice>
              <mc:Fallback xmlns="">
                <p:pic>
                  <p:nvPicPr>
                    <p:cNvPr id="1323" name="Ink 1322">
                      <a:extLst>
                        <a:ext uri="{FF2B5EF4-FFF2-40B4-BE49-F238E27FC236}">
                          <a16:creationId xmlns:a16="http://schemas.microsoft.com/office/drawing/2014/main" id="{74A38576-8038-6B64-F8D3-3D71C5AB0709}"/>
                        </a:ext>
                      </a:extLst>
                    </p:cNvPr>
                    <p:cNvPicPr/>
                    <p:nvPr/>
                  </p:nvPicPr>
                  <p:blipFill>
                    <a:blip r:embed="rId164"/>
                    <a:stretch>
                      <a:fillRect/>
                    </a:stretch>
                  </p:blipFill>
                  <p:spPr>
                    <a:xfrm>
                      <a:off x="7986750" y="1769381"/>
                      <a:ext cx="112320" cy="9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5">
                  <p14:nvContentPartPr>
                    <p14:cNvPr id="1324" name="Ink 1323">
                      <a:extLst>
                        <a:ext uri="{FF2B5EF4-FFF2-40B4-BE49-F238E27FC236}">
                          <a16:creationId xmlns:a16="http://schemas.microsoft.com/office/drawing/2014/main" id="{EEEFF458-8297-B40E-ADE7-8031995BDA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86030" y="1802861"/>
                    <a:ext cx="116640" cy="720"/>
                  </p14:xfrm>
                </p:contentPart>
              </mc:Choice>
              <mc:Fallback xmlns="">
                <p:pic>
                  <p:nvPicPr>
                    <p:cNvPr id="1324" name="Ink 1323">
                      <a:extLst>
                        <a:ext uri="{FF2B5EF4-FFF2-40B4-BE49-F238E27FC236}">
                          <a16:creationId xmlns:a16="http://schemas.microsoft.com/office/drawing/2014/main" id="{EEEFF458-8297-B40E-ADE7-8031995BDA67}"/>
                        </a:ext>
                      </a:extLst>
                    </p:cNvPr>
                    <p:cNvPicPr/>
                    <p:nvPr/>
                  </p:nvPicPr>
                  <p:blipFill>
                    <a:blip r:embed="rId166"/>
                    <a:stretch>
                      <a:fillRect/>
                    </a:stretch>
                  </p:blipFill>
                  <p:spPr>
                    <a:xfrm>
                      <a:off x="7981710" y="1798541"/>
                      <a:ext cx="125280" cy="9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7">
                  <p14:nvContentPartPr>
                    <p14:cNvPr id="1325" name="Ink 1324">
                      <a:extLst>
                        <a:ext uri="{FF2B5EF4-FFF2-40B4-BE49-F238E27FC236}">
                          <a16:creationId xmlns:a16="http://schemas.microsoft.com/office/drawing/2014/main" id="{A44F52DC-9EF3-710D-F0A0-C3743D0D94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93950" y="1834181"/>
                    <a:ext cx="103320" cy="2160"/>
                  </p14:xfrm>
                </p:contentPart>
              </mc:Choice>
              <mc:Fallback xmlns="">
                <p:pic>
                  <p:nvPicPr>
                    <p:cNvPr id="1325" name="Ink 1324">
                      <a:extLst>
                        <a:ext uri="{FF2B5EF4-FFF2-40B4-BE49-F238E27FC236}">
                          <a16:creationId xmlns:a16="http://schemas.microsoft.com/office/drawing/2014/main" id="{A44F52DC-9EF3-710D-F0A0-C3743D0D9496}"/>
                        </a:ext>
                      </a:extLst>
                    </p:cNvPr>
                    <p:cNvPicPr/>
                    <p:nvPr/>
                  </p:nvPicPr>
                  <p:blipFill>
                    <a:blip r:embed="rId168"/>
                    <a:stretch>
                      <a:fillRect/>
                    </a:stretch>
                  </p:blipFill>
                  <p:spPr>
                    <a:xfrm>
                      <a:off x="7989630" y="1829861"/>
                      <a:ext cx="111960" cy="10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9">
                  <p14:nvContentPartPr>
                    <p14:cNvPr id="1326" name="Ink 1325">
                      <a:extLst>
                        <a:ext uri="{FF2B5EF4-FFF2-40B4-BE49-F238E27FC236}">
                          <a16:creationId xmlns:a16="http://schemas.microsoft.com/office/drawing/2014/main" id="{68B73148-C630-C353-EDD7-42AE438B55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93230" y="1850741"/>
                    <a:ext cx="102240" cy="720"/>
                  </p14:xfrm>
                </p:contentPart>
              </mc:Choice>
              <mc:Fallback xmlns="">
                <p:pic>
                  <p:nvPicPr>
                    <p:cNvPr id="1326" name="Ink 1325">
                      <a:extLst>
                        <a:ext uri="{FF2B5EF4-FFF2-40B4-BE49-F238E27FC236}">
                          <a16:creationId xmlns:a16="http://schemas.microsoft.com/office/drawing/2014/main" id="{68B73148-C630-C353-EDD7-42AE438B5533}"/>
                        </a:ext>
                      </a:extLst>
                    </p:cNvPr>
                    <p:cNvPicPr/>
                    <p:nvPr/>
                  </p:nvPicPr>
                  <p:blipFill>
                    <a:blip r:embed="rId170"/>
                    <a:stretch>
                      <a:fillRect/>
                    </a:stretch>
                  </p:blipFill>
                  <p:spPr>
                    <a:xfrm>
                      <a:off x="7988910" y="1846421"/>
                      <a:ext cx="110880" cy="9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1">
                  <p14:nvContentPartPr>
                    <p14:cNvPr id="1327" name="Ink 1326">
                      <a:extLst>
                        <a:ext uri="{FF2B5EF4-FFF2-40B4-BE49-F238E27FC236}">
                          <a16:creationId xmlns:a16="http://schemas.microsoft.com/office/drawing/2014/main" id="{10C1BBD6-D1A9-E2A4-AD48-673CD490D6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82430" y="1874141"/>
                    <a:ext cx="75600" cy="3960"/>
                  </p14:xfrm>
                </p:contentPart>
              </mc:Choice>
              <mc:Fallback xmlns="">
                <p:pic>
                  <p:nvPicPr>
                    <p:cNvPr id="1327" name="Ink 1326">
                      <a:extLst>
                        <a:ext uri="{FF2B5EF4-FFF2-40B4-BE49-F238E27FC236}">
                          <a16:creationId xmlns:a16="http://schemas.microsoft.com/office/drawing/2014/main" id="{10C1BBD6-D1A9-E2A4-AD48-673CD490D6C8}"/>
                        </a:ext>
                      </a:extLst>
                    </p:cNvPr>
                    <p:cNvPicPr/>
                    <p:nvPr/>
                  </p:nvPicPr>
                  <p:blipFill>
                    <a:blip r:embed="rId172"/>
                    <a:stretch>
                      <a:fillRect/>
                    </a:stretch>
                  </p:blipFill>
                  <p:spPr>
                    <a:xfrm>
                      <a:off x="7978110" y="1869821"/>
                      <a:ext cx="84240" cy="12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332" name="Group 1331">
                <a:extLst>
                  <a:ext uri="{FF2B5EF4-FFF2-40B4-BE49-F238E27FC236}">
                    <a16:creationId xmlns:a16="http://schemas.microsoft.com/office/drawing/2014/main" id="{EDF49155-A8FC-FBD0-2D17-B11E802D8AC3}"/>
                  </a:ext>
                </a:extLst>
              </p:cNvPr>
              <p:cNvGrpSpPr/>
              <p:nvPr/>
            </p:nvGrpSpPr>
            <p:grpSpPr>
              <a:xfrm>
                <a:off x="8318505" y="1615233"/>
                <a:ext cx="133200" cy="135000"/>
                <a:chOff x="8329110" y="1742741"/>
                <a:chExt cx="133200" cy="135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73">
                  <p14:nvContentPartPr>
                    <p14:cNvPr id="1314" name="Ink 1313">
                      <a:extLst>
                        <a:ext uri="{FF2B5EF4-FFF2-40B4-BE49-F238E27FC236}">
                          <a16:creationId xmlns:a16="http://schemas.microsoft.com/office/drawing/2014/main" id="{9AD18DF6-BFE6-E4FF-A399-1835F30424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35230" y="1742741"/>
                    <a:ext cx="109440" cy="4320"/>
                  </p14:xfrm>
                </p:contentPart>
              </mc:Choice>
              <mc:Fallback xmlns="">
                <p:pic>
                  <p:nvPicPr>
                    <p:cNvPr id="1314" name="Ink 1313">
                      <a:extLst>
                        <a:ext uri="{FF2B5EF4-FFF2-40B4-BE49-F238E27FC236}">
                          <a16:creationId xmlns:a16="http://schemas.microsoft.com/office/drawing/2014/main" id="{9AD18DF6-BFE6-E4FF-A399-1835F304242F}"/>
                        </a:ext>
                      </a:extLst>
                    </p:cNvPr>
                    <p:cNvPicPr/>
                    <p:nvPr/>
                  </p:nvPicPr>
                  <p:blipFill>
                    <a:blip r:embed="rId174"/>
                    <a:stretch>
                      <a:fillRect/>
                    </a:stretch>
                  </p:blipFill>
                  <p:spPr>
                    <a:xfrm>
                      <a:off x="8330910" y="1738421"/>
                      <a:ext cx="118080" cy="12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5">
                  <p14:nvContentPartPr>
                    <p14:cNvPr id="1315" name="Ink 1314">
                      <a:extLst>
                        <a:ext uri="{FF2B5EF4-FFF2-40B4-BE49-F238E27FC236}">
                          <a16:creationId xmlns:a16="http://schemas.microsoft.com/office/drawing/2014/main" id="{4A68C4CE-9545-F77C-7C94-A2EF91C896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31270" y="1772261"/>
                    <a:ext cx="117360" cy="4680"/>
                  </p14:xfrm>
                </p:contentPart>
              </mc:Choice>
              <mc:Fallback xmlns="">
                <p:pic>
                  <p:nvPicPr>
                    <p:cNvPr id="1315" name="Ink 1314">
                      <a:extLst>
                        <a:ext uri="{FF2B5EF4-FFF2-40B4-BE49-F238E27FC236}">
                          <a16:creationId xmlns:a16="http://schemas.microsoft.com/office/drawing/2014/main" id="{4A68C4CE-9545-F77C-7C94-A2EF91C89645}"/>
                        </a:ext>
                      </a:extLst>
                    </p:cNvPr>
                    <p:cNvPicPr/>
                    <p:nvPr/>
                  </p:nvPicPr>
                  <p:blipFill>
                    <a:blip r:embed="rId176"/>
                    <a:stretch>
                      <a:fillRect/>
                    </a:stretch>
                  </p:blipFill>
                  <p:spPr>
                    <a:xfrm>
                      <a:off x="8326950" y="1767941"/>
                      <a:ext cx="126000" cy="1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7">
                  <p14:nvContentPartPr>
                    <p14:cNvPr id="1316" name="Ink 1315">
                      <a:extLst>
                        <a:ext uri="{FF2B5EF4-FFF2-40B4-BE49-F238E27FC236}">
                          <a16:creationId xmlns:a16="http://schemas.microsoft.com/office/drawing/2014/main" id="{67BFD6E4-A8A6-0E0D-6BF9-D215BFC327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31270" y="1797101"/>
                    <a:ext cx="131040" cy="3960"/>
                  </p14:xfrm>
                </p:contentPart>
              </mc:Choice>
              <mc:Fallback xmlns="">
                <p:pic>
                  <p:nvPicPr>
                    <p:cNvPr id="1316" name="Ink 1315">
                      <a:extLst>
                        <a:ext uri="{FF2B5EF4-FFF2-40B4-BE49-F238E27FC236}">
                          <a16:creationId xmlns:a16="http://schemas.microsoft.com/office/drawing/2014/main" id="{67BFD6E4-A8A6-0E0D-6BF9-D215BFC327B7}"/>
                        </a:ext>
                      </a:extLst>
                    </p:cNvPr>
                    <p:cNvPicPr/>
                    <p:nvPr/>
                  </p:nvPicPr>
                  <p:blipFill>
                    <a:blip r:embed="rId178"/>
                    <a:stretch>
                      <a:fillRect/>
                    </a:stretch>
                  </p:blipFill>
                  <p:spPr>
                    <a:xfrm>
                      <a:off x="8326950" y="1792781"/>
                      <a:ext cx="139680" cy="12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9">
                  <p14:nvContentPartPr>
                    <p14:cNvPr id="1319" name="Ink 1318">
                      <a:extLst>
                        <a:ext uri="{FF2B5EF4-FFF2-40B4-BE49-F238E27FC236}">
                          <a16:creationId xmlns:a16="http://schemas.microsoft.com/office/drawing/2014/main" id="{D120771B-4C54-76FB-CD0A-214424F462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32350" y="1847141"/>
                    <a:ext cx="114840" cy="7560"/>
                  </p14:xfrm>
                </p:contentPart>
              </mc:Choice>
              <mc:Fallback xmlns="">
                <p:pic>
                  <p:nvPicPr>
                    <p:cNvPr id="1319" name="Ink 1318">
                      <a:extLst>
                        <a:ext uri="{FF2B5EF4-FFF2-40B4-BE49-F238E27FC236}">
                          <a16:creationId xmlns:a16="http://schemas.microsoft.com/office/drawing/2014/main" id="{D120771B-4C54-76FB-CD0A-214424F462B6}"/>
                        </a:ext>
                      </a:extLst>
                    </p:cNvPr>
                    <p:cNvPicPr/>
                    <p:nvPr/>
                  </p:nvPicPr>
                  <p:blipFill>
                    <a:blip r:embed="rId180"/>
                    <a:stretch>
                      <a:fillRect/>
                    </a:stretch>
                  </p:blipFill>
                  <p:spPr>
                    <a:xfrm>
                      <a:off x="8328030" y="1842821"/>
                      <a:ext cx="123480" cy="16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1">
                  <p14:nvContentPartPr>
                    <p14:cNvPr id="1320" name="Ink 1319">
                      <a:extLst>
                        <a:ext uri="{FF2B5EF4-FFF2-40B4-BE49-F238E27FC236}">
                          <a16:creationId xmlns:a16="http://schemas.microsoft.com/office/drawing/2014/main" id="{162A1D88-FAAA-E2D6-EE82-07832695753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29110" y="1875581"/>
                    <a:ext cx="72720" cy="2160"/>
                  </p14:xfrm>
                </p:contentPart>
              </mc:Choice>
              <mc:Fallback xmlns="">
                <p:pic>
                  <p:nvPicPr>
                    <p:cNvPr id="1320" name="Ink 1319">
                      <a:extLst>
                        <a:ext uri="{FF2B5EF4-FFF2-40B4-BE49-F238E27FC236}">
                          <a16:creationId xmlns:a16="http://schemas.microsoft.com/office/drawing/2014/main" id="{162A1D88-FAAA-E2D6-EE82-078326957531}"/>
                        </a:ext>
                      </a:extLst>
                    </p:cNvPr>
                    <p:cNvPicPr/>
                    <p:nvPr/>
                  </p:nvPicPr>
                  <p:blipFill>
                    <a:blip r:embed="rId182"/>
                    <a:stretch>
                      <a:fillRect/>
                    </a:stretch>
                  </p:blipFill>
                  <p:spPr>
                    <a:xfrm>
                      <a:off x="8324790" y="1871261"/>
                      <a:ext cx="81360" cy="10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3">
                  <p14:nvContentPartPr>
                    <p14:cNvPr id="1331" name="Ink 1330">
                      <a:extLst>
                        <a:ext uri="{FF2B5EF4-FFF2-40B4-BE49-F238E27FC236}">
                          <a16:creationId xmlns:a16="http://schemas.microsoft.com/office/drawing/2014/main" id="{77951F14-5E99-4D4D-77D4-C377203B9B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38830" y="1824821"/>
                    <a:ext cx="110160" cy="6480"/>
                  </p14:xfrm>
                </p:contentPart>
              </mc:Choice>
              <mc:Fallback xmlns="">
                <p:pic>
                  <p:nvPicPr>
                    <p:cNvPr id="1331" name="Ink 1330">
                      <a:extLst>
                        <a:ext uri="{FF2B5EF4-FFF2-40B4-BE49-F238E27FC236}">
                          <a16:creationId xmlns:a16="http://schemas.microsoft.com/office/drawing/2014/main" id="{77951F14-5E99-4D4D-77D4-C377203B9BC9}"/>
                        </a:ext>
                      </a:extLst>
                    </p:cNvPr>
                    <p:cNvPicPr/>
                    <p:nvPr/>
                  </p:nvPicPr>
                  <p:blipFill>
                    <a:blip r:embed="rId184"/>
                    <a:stretch>
                      <a:fillRect/>
                    </a:stretch>
                  </p:blipFill>
                  <p:spPr>
                    <a:xfrm>
                      <a:off x="8334510" y="1820501"/>
                      <a:ext cx="118800" cy="151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335" name="Group 1334">
                <a:extLst>
                  <a:ext uri="{FF2B5EF4-FFF2-40B4-BE49-F238E27FC236}">
                    <a16:creationId xmlns:a16="http://schemas.microsoft.com/office/drawing/2014/main" id="{C7325F22-B11C-1520-B224-7D21A4993FF1}"/>
                  </a:ext>
                </a:extLst>
              </p:cNvPr>
              <p:cNvGrpSpPr/>
              <p:nvPr/>
            </p:nvGrpSpPr>
            <p:grpSpPr>
              <a:xfrm>
                <a:off x="8662665" y="1608393"/>
                <a:ext cx="90720" cy="145800"/>
                <a:chOff x="8673270" y="1735901"/>
                <a:chExt cx="90720" cy="145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85">
                  <p14:nvContentPartPr>
                    <p14:cNvPr id="1309" name="Ink 1308">
                      <a:extLst>
                        <a:ext uri="{FF2B5EF4-FFF2-40B4-BE49-F238E27FC236}">
                          <a16:creationId xmlns:a16="http://schemas.microsoft.com/office/drawing/2014/main" id="{0F2355E8-C0E2-77DF-CE3C-DDFF2A40D36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76870" y="1794941"/>
                    <a:ext cx="49680" cy="1440"/>
                  </p14:xfrm>
                </p:contentPart>
              </mc:Choice>
              <mc:Fallback xmlns="">
                <p:pic>
                  <p:nvPicPr>
                    <p:cNvPr id="1309" name="Ink 1308">
                      <a:extLst>
                        <a:ext uri="{FF2B5EF4-FFF2-40B4-BE49-F238E27FC236}">
                          <a16:creationId xmlns:a16="http://schemas.microsoft.com/office/drawing/2014/main" id="{0F2355E8-C0E2-77DF-CE3C-DDFF2A40D360}"/>
                        </a:ext>
                      </a:extLst>
                    </p:cNvPr>
                    <p:cNvPicPr/>
                    <p:nvPr/>
                  </p:nvPicPr>
                  <p:blipFill>
                    <a:blip r:embed="rId186"/>
                    <a:stretch>
                      <a:fillRect/>
                    </a:stretch>
                  </p:blipFill>
                  <p:spPr>
                    <a:xfrm>
                      <a:off x="8672550" y="1790621"/>
                      <a:ext cx="58320" cy="10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7">
                  <p14:nvContentPartPr>
                    <p14:cNvPr id="1310" name="Ink 1309">
                      <a:extLst>
                        <a:ext uri="{FF2B5EF4-FFF2-40B4-BE49-F238E27FC236}">
                          <a16:creationId xmlns:a16="http://schemas.microsoft.com/office/drawing/2014/main" id="{7DF5CE3F-33E8-D354-A45C-737B36C319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83710" y="1824461"/>
                    <a:ext cx="32400" cy="3600"/>
                  </p14:xfrm>
                </p:contentPart>
              </mc:Choice>
              <mc:Fallback xmlns="">
                <p:pic>
                  <p:nvPicPr>
                    <p:cNvPr id="1310" name="Ink 1309">
                      <a:extLst>
                        <a:ext uri="{FF2B5EF4-FFF2-40B4-BE49-F238E27FC236}">
                          <a16:creationId xmlns:a16="http://schemas.microsoft.com/office/drawing/2014/main" id="{7DF5CE3F-33E8-D354-A45C-737B36C31954}"/>
                        </a:ext>
                      </a:extLst>
                    </p:cNvPr>
                    <p:cNvPicPr/>
                    <p:nvPr/>
                  </p:nvPicPr>
                  <p:blipFill>
                    <a:blip r:embed="rId188"/>
                    <a:stretch>
                      <a:fillRect/>
                    </a:stretch>
                  </p:blipFill>
                  <p:spPr>
                    <a:xfrm>
                      <a:off x="8679390" y="1820141"/>
                      <a:ext cx="41040" cy="12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9">
                  <p14:nvContentPartPr>
                    <p14:cNvPr id="1311" name="Ink 1310">
                      <a:extLst>
                        <a:ext uri="{FF2B5EF4-FFF2-40B4-BE49-F238E27FC236}">
                          <a16:creationId xmlns:a16="http://schemas.microsoft.com/office/drawing/2014/main" id="{B3296DAF-98AD-823C-4E2F-9062D8CC03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82270" y="1850741"/>
                    <a:ext cx="19800" cy="2520"/>
                  </p14:xfrm>
                </p:contentPart>
              </mc:Choice>
              <mc:Fallback xmlns="">
                <p:pic>
                  <p:nvPicPr>
                    <p:cNvPr id="1311" name="Ink 1310">
                      <a:extLst>
                        <a:ext uri="{FF2B5EF4-FFF2-40B4-BE49-F238E27FC236}">
                          <a16:creationId xmlns:a16="http://schemas.microsoft.com/office/drawing/2014/main" id="{B3296DAF-98AD-823C-4E2F-9062D8CC03EA}"/>
                        </a:ext>
                      </a:extLst>
                    </p:cNvPr>
                    <p:cNvPicPr/>
                    <p:nvPr/>
                  </p:nvPicPr>
                  <p:blipFill>
                    <a:blip r:embed="rId190"/>
                    <a:stretch>
                      <a:fillRect/>
                    </a:stretch>
                  </p:blipFill>
                  <p:spPr>
                    <a:xfrm>
                      <a:off x="8677950" y="1846421"/>
                      <a:ext cx="28440" cy="11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1">
                  <p14:nvContentPartPr>
                    <p14:cNvPr id="1312" name="Ink 1311">
                      <a:extLst>
                        <a:ext uri="{FF2B5EF4-FFF2-40B4-BE49-F238E27FC236}">
                          <a16:creationId xmlns:a16="http://schemas.microsoft.com/office/drawing/2014/main" id="{BDCF8348-816B-3312-1873-0A43966CED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73270" y="1878461"/>
                    <a:ext cx="46800" cy="3240"/>
                  </p14:xfrm>
                </p:contentPart>
              </mc:Choice>
              <mc:Fallback xmlns="">
                <p:pic>
                  <p:nvPicPr>
                    <p:cNvPr id="1312" name="Ink 1311">
                      <a:extLst>
                        <a:ext uri="{FF2B5EF4-FFF2-40B4-BE49-F238E27FC236}">
                          <a16:creationId xmlns:a16="http://schemas.microsoft.com/office/drawing/2014/main" id="{BDCF8348-816B-3312-1873-0A43966CED39}"/>
                        </a:ext>
                      </a:extLst>
                    </p:cNvPr>
                    <p:cNvPicPr/>
                    <p:nvPr/>
                  </p:nvPicPr>
                  <p:blipFill>
                    <a:blip r:embed="rId192"/>
                    <a:stretch>
                      <a:fillRect/>
                    </a:stretch>
                  </p:blipFill>
                  <p:spPr>
                    <a:xfrm>
                      <a:off x="8668950" y="1874141"/>
                      <a:ext cx="55440" cy="1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3">
                  <p14:nvContentPartPr>
                    <p14:cNvPr id="1333" name="Ink 1332">
                      <a:extLst>
                        <a:ext uri="{FF2B5EF4-FFF2-40B4-BE49-F238E27FC236}">
                          <a16:creationId xmlns:a16="http://schemas.microsoft.com/office/drawing/2014/main" id="{034C669B-2283-7D62-977D-5420CB5F84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88390" y="1766501"/>
                    <a:ext cx="63000" cy="2160"/>
                  </p14:xfrm>
                </p:contentPart>
              </mc:Choice>
              <mc:Fallback xmlns="">
                <p:pic>
                  <p:nvPicPr>
                    <p:cNvPr id="1333" name="Ink 1332">
                      <a:extLst>
                        <a:ext uri="{FF2B5EF4-FFF2-40B4-BE49-F238E27FC236}">
                          <a16:creationId xmlns:a16="http://schemas.microsoft.com/office/drawing/2014/main" id="{034C669B-2283-7D62-977D-5420CB5F8428}"/>
                        </a:ext>
                      </a:extLst>
                    </p:cNvPr>
                    <p:cNvPicPr/>
                    <p:nvPr/>
                  </p:nvPicPr>
                  <p:blipFill>
                    <a:blip r:embed="rId194"/>
                    <a:stretch>
                      <a:fillRect/>
                    </a:stretch>
                  </p:blipFill>
                  <p:spPr>
                    <a:xfrm>
                      <a:off x="8684070" y="1762181"/>
                      <a:ext cx="71640" cy="10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5">
                  <p14:nvContentPartPr>
                    <p14:cNvPr id="1334" name="Ink 1333">
                      <a:extLst>
                        <a:ext uri="{FF2B5EF4-FFF2-40B4-BE49-F238E27FC236}">
                          <a16:creationId xmlns:a16="http://schemas.microsoft.com/office/drawing/2014/main" id="{58CBF8A9-187C-CF22-4019-D3A9A0CAD9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88750" y="1735901"/>
                    <a:ext cx="75240" cy="3960"/>
                  </p14:xfrm>
                </p:contentPart>
              </mc:Choice>
              <mc:Fallback xmlns="">
                <p:pic>
                  <p:nvPicPr>
                    <p:cNvPr id="1334" name="Ink 1333">
                      <a:extLst>
                        <a:ext uri="{FF2B5EF4-FFF2-40B4-BE49-F238E27FC236}">
                          <a16:creationId xmlns:a16="http://schemas.microsoft.com/office/drawing/2014/main" id="{58CBF8A9-187C-CF22-4019-D3A9A0CAD9A1}"/>
                        </a:ext>
                      </a:extLst>
                    </p:cNvPr>
                    <p:cNvPicPr/>
                    <p:nvPr/>
                  </p:nvPicPr>
                  <p:blipFill>
                    <a:blip r:embed="rId196"/>
                    <a:stretch>
                      <a:fillRect/>
                    </a:stretch>
                  </p:blipFill>
                  <p:spPr>
                    <a:xfrm>
                      <a:off x="8684430" y="1731581"/>
                      <a:ext cx="83880" cy="12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1354" name="TextBox 1353">
            <a:extLst>
              <a:ext uri="{FF2B5EF4-FFF2-40B4-BE49-F238E27FC236}">
                <a16:creationId xmlns:a16="http://schemas.microsoft.com/office/drawing/2014/main" id="{08126105-F7F9-4BF5-04F1-516C368C5717}"/>
              </a:ext>
            </a:extLst>
          </p:cNvPr>
          <p:cNvSpPr txBox="1"/>
          <p:nvPr/>
        </p:nvSpPr>
        <p:spPr>
          <a:xfrm>
            <a:off x="1969480" y="4858319"/>
            <a:ext cx="263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B4B4B"/>
                </a:solidFill>
                <a:effectLst/>
                <a:latin typeface="LiaSourceSansPro"/>
              </a:rPr>
              <a:t>recognition as an author</a:t>
            </a:r>
            <a:endParaRPr lang="en-BE" dirty="0"/>
          </a:p>
        </p:txBody>
      </p:sp>
      <p:sp>
        <p:nvSpPr>
          <p:cNvPr id="1355" name="TextBox 1354">
            <a:extLst>
              <a:ext uri="{FF2B5EF4-FFF2-40B4-BE49-F238E27FC236}">
                <a16:creationId xmlns:a16="http://schemas.microsoft.com/office/drawing/2014/main" id="{FD63FD22-9650-A170-0EFA-9A28428DF451}"/>
              </a:ext>
            </a:extLst>
          </p:cNvPr>
          <p:cNvSpPr txBox="1"/>
          <p:nvPr/>
        </p:nvSpPr>
        <p:spPr>
          <a:xfrm>
            <a:off x="3194031" y="223033"/>
            <a:ext cx="2092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B4B4B"/>
                </a:solidFill>
                <a:effectLst/>
                <a:latin typeface="LiaSourceSansPro"/>
              </a:rPr>
              <a:t>offering inspiration</a:t>
            </a:r>
            <a:endParaRPr lang="en-BE" dirty="0"/>
          </a:p>
        </p:txBody>
      </p:sp>
      <p:sp>
        <p:nvSpPr>
          <p:cNvPr id="1356" name="TextBox 1355">
            <a:extLst>
              <a:ext uri="{FF2B5EF4-FFF2-40B4-BE49-F238E27FC236}">
                <a16:creationId xmlns:a16="http://schemas.microsoft.com/office/drawing/2014/main" id="{C5971905-0ED2-CD4E-D5F4-C409115E8BFE}"/>
              </a:ext>
            </a:extLst>
          </p:cNvPr>
          <p:cNvSpPr txBox="1"/>
          <p:nvPr/>
        </p:nvSpPr>
        <p:spPr>
          <a:xfrm>
            <a:off x="6991582" y="244669"/>
            <a:ext cx="2780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B4B4B"/>
                </a:solidFill>
                <a:effectLst/>
                <a:latin typeface="LiaSourceSansPro"/>
              </a:rPr>
              <a:t>discover training resources</a:t>
            </a:r>
            <a:endParaRPr lang="en-B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BB4C296-1E0E-1EFA-348C-CDE158685B81}"/>
                  </a:ext>
                </a:extLst>
              </p14:cNvPr>
              <p14:cNvContentPartPr/>
              <p14:nvPr/>
            </p14:nvContentPartPr>
            <p14:xfrm>
              <a:off x="8223874" y="4420564"/>
              <a:ext cx="89640" cy="64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BB4C296-1E0E-1EFA-348C-CDE158685B81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205874" y="4384564"/>
                <a:ext cx="1252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551B8C5-2587-7693-3BA9-E5FAC8450901}"/>
                  </a:ext>
                </a:extLst>
              </p14:cNvPr>
              <p14:cNvContentPartPr/>
              <p14:nvPr/>
            </p14:nvContentPartPr>
            <p14:xfrm>
              <a:off x="8219914" y="4435684"/>
              <a:ext cx="73800" cy="56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551B8C5-2587-7693-3BA9-E5FAC8450901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02274" y="4399684"/>
                <a:ext cx="1094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D33F725-6B36-D479-9667-A3CC682283FD}"/>
                  </a:ext>
                </a:extLst>
              </p14:cNvPr>
              <p14:cNvContentPartPr/>
              <p14:nvPr/>
            </p14:nvContentPartPr>
            <p14:xfrm>
              <a:off x="8357074" y="4707844"/>
              <a:ext cx="77040" cy="64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D33F725-6B36-D479-9667-A3CC682283F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339434" y="4672204"/>
                <a:ext cx="1126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AAD2430-B5BE-3C40-AD04-3AFAE11411A6}"/>
                  </a:ext>
                </a:extLst>
              </p14:cNvPr>
              <p14:cNvContentPartPr/>
              <p14:nvPr/>
            </p14:nvContentPartPr>
            <p14:xfrm>
              <a:off x="8433394" y="4752484"/>
              <a:ext cx="24840" cy="176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AAD2430-B5BE-3C40-AD04-3AFAE11411A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415394" y="4716844"/>
                <a:ext cx="604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0492DE2-95D9-A95E-00BD-85D4E6A2C588}"/>
                  </a:ext>
                </a:extLst>
              </p14:cNvPr>
              <p14:cNvContentPartPr/>
              <p14:nvPr/>
            </p14:nvContentPartPr>
            <p14:xfrm>
              <a:off x="8422234" y="4768684"/>
              <a:ext cx="56520" cy="72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0492DE2-95D9-A95E-00BD-85D4E6A2C58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404594" y="4733044"/>
                <a:ext cx="921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52" name="Ink 1351">
                <a:extLst>
                  <a:ext uri="{FF2B5EF4-FFF2-40B4-BE49-F238E27FC236}">
                    <a16:creationId xmlns:a16="http://schemas.microsoft.com/office/drawing/2014/main" id="{0CC46219-77C2-541F-D51A-138D12CB6310}"/>
                  </a:ext>
                </a:extLst>
              </p14:cNvPr>
              <p14:cNvContentPartPr/>
              <p14:nvPr/>
            </p14:nvContentPartPr>
            <p14:xfrm>
              <a:off x="8943874" y="3965884"/>
              <a:ext cx="7920" cy="360"/>
            </p14:xfrm>
          </p:contentPart>
        </mc:Choice>
        <mc:Fallback xmlns="">
          <p:pic>
            <p:nvPicPr>
              <p:cNvPr id="1352" name="Ink 1351">
                <a:extLst>
                  <a:ext uri="{FF2B5EF4-FFF2-40B4-BE49-F238E27FC236}">
                    <a16:creationId xmlns:a16="http://schemas.microsoft.com/office/drawing/2014/main" id="{0CC46219-77C2-541F-D51A-138D12CB631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926234" y="3929884"/>
                <a:ext cx="435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53" name="Ink 1352">
                <a:extLst>
                  <a:ext uri="{FF2B5EF4-FFF2-40B4-BE49-F238E27FC236}">
                    <a16:creationId xmlns:a16="http://schemas.microsoft.com/office/drawing/2014/main" id="{2DA3FE73-E052-A7BE-CAFA-D3B2660E7488}"/>
                  </a:ext>
                </a:extLst>
              </p14:cNvPr>
              <p14:cNvContentPartPr/>
              <p14:nvPr/>
            </p14:nvContentPartPr>
            <p14:xfrm>
              <a:off x="8953954" y="3968044"/>
              <a:ext cx="12600" cy="2160"/>
            </p14:xfrm>
          </p:contentPart>
        </mc:Choice>
        <mc:Fallback xmlns="">
          <p:pic>
            <p:nvPicPr>
              <p:cNvPr id="1353" name="Ink 1352">
                <a:extLst>
                  <a:ext uri="{FF2B5EF4-FFF2-40B4-BE49-F238E27FC236}">
                    <a16:creationId xmlns:a16="http://schemas.microsoft.com/office/drawing/2014/main" id="{2DA3FE73-E052-A7BE-CAFA-D3B2660E7488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936314" y="3932404"/>
                <a:ext cx="482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57" name="Ink 1356">
                <a:extLst>
                  <a:ext uri="{FF2B5EF4-FFF2-40B4-BE49-F238E27FC236}">
                    <a16:creationId xmlns:a16="http://schemas.microsoft.com/office/drawing/2014/main" id="{E6A04D25-B436-0E00-4549-70EA980DE1B1}"/>
                  </a:ext>
                </a:extLst>
              </p14:cNvPr>
              <p14:cNvContentPartPr/>
              <p14:nvPr/>
            </p14:nvContentPartPr>
            <p14:xfrm>
              <a:off x="8967994" y="3965524"/>
              <a:ext cx="16920" cy="2520"/>
            </p14:xfrm>
          </p:contentPart>
        </mc:Choice>
        <mc:Fallback xmlns="">
          <p:pic>
            <p:nvPicPr>
              <p:cNvPr id="1357" name="Ink 1356">
                <a:extLst>
                  <a:ext uri="{FF2B5EF4-FFF2-40B4-BE49-F238E27FC236}">
                    <a16:creationId xmlns:a16="http://schemas.microsoft.com/office/drawing/2014/main" id="{E6A04D25-B436-0E00-4549-70EA980DE1B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950354" y="3929884"/>
                <a:ext cx="525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58" name="Ink 1357">
                <a:extLst>
                  <a:ext uri="{FF2B5EF4-FFF2-40B4-BE49-F238E27FC236}">
                    <a16:creationId xmlns:a16="http://schemas.microsoft.com/office/drawing/2014/main" id="{25E16EC1-F8CF-DAE3-0BD2-8D97D621C00F}"/>
                  </a:ext>
                </a:extLst>
              </p14:cNvPr>
              <p14:cNvContentPartPr/>
              <p14:nvPr/>
            </p14:nvContentPartPr>
            <p14:xfrm>
              <a:off x="8987434" y="3964444"/>
              <a:ext cx="27360" cy="720"/>
            </p14:xfrm>
          </p:contentPart>
        </mc:Choice>
        <mc:Fallback xmlns="">
          <p:pic>
            <p:nvPicPr>
              <p:cNvPr id="1358" name="Ink 1357">
                <a:extLst>
                  <a:ext uri="{FF2B5EF4-FFF2-40B4-BE49-F238E27FC236}">
                    <a16:creationId xmlns:a16="http://schemas.microsoft.com/office/drawing/2014/main" id="{25E16EC1-F8CF-DAE3-0BD2-8D97D621C00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969794" y="3928444"/>
                <a:ext cx="630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359" name="Ink 1358">
                <a:extLst>
                  <a:ext uri="{FF2B5EF4-FFF2-40B4-BE49-F238E27FC236}">
                    <a16:creationId xmlns:a16="http://schemas.microsoft.com/office/drawing/2014/main" id="{BBA35AC9-3589-28FE-0C36-F155DAB2C978}"/>
                  </a:ext>
                </a:extLst>
              </p14:cNvPr>
              <p14:cNvContentPartPr/>
              <p14:nvPr/>
            </p14:nvContentPartPr>
            <p14:xfrm>
              <a:off x="9007954" y="3966244"/>
              <a:ext cx="25920" cy="1440"/>
            </p14:xfrm>
          </p:contentPart>
        </mc:Choice>
        <mc:Fallback xmlns="">
          <p:pic>
            <p:nvPicPr>
              <p:cNvPr id="1359" name="Ink 1358">
                <a:extLst>
                  <a:ext uri="{FF2B5EF4-FFF2-40B4-BE49-F238E27FC236}">
                    <a16:creationId xmlns:a16="http://schemas.microsoft.com/office/drawing/2014/main" id="{BBA35AC9-3589-28FE-0C36-F155DAB2C978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989954" y="3930244"/>
                <a:ext cx="615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360" name="Ink 1359">
                <a:extLst>
                  <a:ext uri="{FF2B5EF4-FFF2-40B4-BE49-F238E27FC236}">
                    <a16:creationId xmlns:a16="http://schemas.microsoft.com/office/drawing/2014/main" id="{3DB18E0D-C62F-BC58-1029-AF3BA31C7B6A}"/>
                  </a:ext>
                </a:extLst>
              </p14:cNvPr>
              <p14:cNvContentPartPr/>
              <p14:nvPr/>
            </p14:nvContentPartPr>
            <p14:xfrm>
              <a:off x="8903194" y="3976684"/>
              <a:ext cx="360" cy="14760"/>
            </p14:xfrm>
          </p:contentPart>
        </mc:Choice>
        <mc:Fallback xmlns="">
          <p:pic>
            <p:nvPicPr>
              <p:cNvPr id="1360" name="Ink 1359">
                <a:extLst>
                  <a:ext uri="{FF2B5EF4-FFF2-40B4-BE49-F238E27FC236}">
                    <a16:creationId xmlns:a16="http://schemas.microsoft.com/office/drawing/2014/main" id="{3DB18E0D-C62F-BC58-1029-AF3BA31C7B6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885554" y="3940684"/>
                <a:ext cx="360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361" name="Ink 1360">
                <a:extLst>
                  <a:ext uri="{FF2B5EF4-FFF2-40B4-BE49-F238E27FC236}">
                    <a16:creationId xmlns:a16="http://schemas.microsoft.com/office/drawing/2014/main" id="{5947A2AB-EBA9-DCEC-127E-0868CFF282A7}"/>
                  </a:ext>
                </a:extLst>
              </p14:cNvPr>
              <p14:cNvContentPartPr/>
              <p14:nvPr/>
            </p14:nvContentPartPr>
            <p14:xfrm>
              <a:off x="8897794" y="3982804"/>
              <a:ext cx="2880" cy="126720"/>
            </p14:xfrm>
          </p:contentPart>
        </mc:Choice>
        <mc:Fallback xmlns="">
          <p:pic>
            <p:nvPicPr>
              <p:cNvPr id="1361" name="Ink 1360">
                <a:extLst>
                  <a:ext uri="{FF2B5EF4-FFF2-40B4-BE49-F238E27FC236}">
                    <a16:creationId xmlns:a16="http://schemas.microsoft.com/office/drawing/2014/main" id="{5947A2AB-EBA9-DCEC-127E-0868CFF282A7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879794" y="3946804"/>
                <a:ext cx="385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363" name="Ink 1362">
                <a:extLst>
                  <a:ext uri="{FF2B5EF4-FFF2-40B4-BE49-F238E27FC236}">
                    <a16:creationId xmlns:a16="http://schemas.microsoft.com/office/drawing/2014/main" id="{28818C88-566F-A900-1364-BBD1A0D76FB2}"/>
                  </a:ext>
                </a:extLst>
              </p14:cNvPr>
              <p14:cNvContentPartPr/>
              <p14:nvPr/>
            </p14:nvContentPartPr>
            <p14:xfrm>
              <a:off x="9184354" y="3970204"/>
              <a:ext cx="7200" cy="720"/>
            </p14:xfrm>
          </p:contentPart>
        </mc:Choice>
        <mc:Fallback xmlns="">
          <p:pic>
            <p:nvPicPr>
              <p:cNvPr id="1363" name="Ink 1362">
                <a:extLst>
                  <a:ext uri="{FF2B5EF4-FFF2-40B4-BE49-F238E27FC236}">
                    <a16:creationId xmlns:a16="http://schemas.microsoft.com/office/drawing/2014/main" id="{28818C88-566F-A900-1364-BBD1A0D76FB2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166354" y="3934204"/>
                <a:ext cx="428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364" name="Ink 1363">
                <a:extLst>
                  <a:ext uri="{FF2B5EF4-FFF2-40B4-BE49-F238E27FC236}">
                    <a16:creationId xmlns:a16="http://schemas.microsoft.com/office/drawing/2014/main" id="{4AC9EEFA-3DB0-E678-20E7-182BD0DAC392}"/>
                  </a:ext>
                </a:extLst>
              </p14:cNvPr>
              <p14:cNvContentPartPr/>
              <p14:nvPr/>
            </p14:nvContentPartPr>
            <p14:xfrm>
              <a:off x="9190114" y="3966964"/>
              <a:ext cx="12960" cy="3240"/>
            </p14:xfrm>
          </p:contentPart>
        </mc:Choice>
        <mc:Fallback xmlns="">
          <p:pic>
            <p:nvPicPr>
              <p:cNvPr id="1364" name="Ink 1363">
                <a:extLst>
                  <a:ext uri="{FF2B5EF4-FFF2-40B4-BE49-F238E27FC236}">
                    <a16:creationId xmlns:a16="http://schemas.microsoft.com/office/drawing/2014/main" id="{4AC9EEFA-3DB0-E678-20E7-182BD0DAC39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172474" y="3931324"/>
                <a:ext cx="486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365" name="Ink 1364">
                <a:extLst>
                  <a:ext uri="{FF2B5EF4-FFF2-40B4-BE49-F238E27FC236}">
                    <a16:creationId xmlns:a16="http://schemas.microsoft.com/office/drawing/2014/main" id="{8905E2FE-20B5-90B8-5774-19DF54BADC3B}"/>
                  </a:ext>
                </a:extLst>
              </p14:cNvPr>
              <p14:cNvContentPartPr/>
              <p14:nvPr/>
            </p14:nvContentPartPr>
            <p14:xfrm>
              <a:off x="9210994" y="3966964"/>
              <a:ext cx="8280" cy="2160"/>
            </p14:xfrm>
          </p:contentPart>
        </mc:Choice>
        <mc:Fallback xmlns="">
          <p:pic>
            <p:nvPicPr>
              <p:cNvPr id="1365" name="Ink 1364">
                <a:extLst>
                  <a:ext uri="{FF2B5EF4-FFF2-40B4-BE49-F238E27FC236}">
                    <a16:creationId xmlns:a16="http://schemas.microsoft.com/office/drawing/2014/main" id="{8905E2FE-20B5-90B8-5774-19DF54BADC3B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193354" y="3931324"/>
                <a:ext cx="439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366" name="Ink 1365">
                <a:extLst>
                  <a:ext uri="{FF2B5EF4-FFF2-40B4-BE49-F238E27FC236}">
                    <a16:creationId xmlns:a16="http://schemas.microsoft.com/office/drawing/2014/main" id="{6BA50B7A-4C9F-00B6-7DCE-4C3674082BA3}"/>
                  </a:ext>
                </a:extLst>
              </p14:cNvPr>
              <p14:cNvContentPartPr/>
              <p14:nvPr/>
            </p14:nvContentPartPr>
            <p14:xfrm>
              <a:off x="9229354" y="3969124"/>
              <a:ext cx="3600" cy="360"/>
            </p14:xfrm>
          </p:contentPart>
        </mc:Choice>
        <mc:Fallback xmlns="">
          <p:pic>
            <p:nvPicPr>
              <p:cNvPr id="1366" name="Ink 1365">
                <a:extLst>
                  <a:ext uri="{FF2B5EF4-FFF2-40B4-BE49-F238E27FC236}">
                    <a16:creationId xmlns:a16="http://schemas.microsoft.com/office/drawing/2014/main" id="{6BA50B7A-4C9F-00B6-7DCE-4C3674082BA3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211354" y="3933484"/>
                <a:ext cx="39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367" name="Ink 1366">
                <a:extLst>
                  <a:ext uri="{FF2B5EF4-FFF2-40B4-BE49-F238E27FC236}">
                    <a16:creationId xmlns:a16="http://schemas.microsoft.com/office/drawing/2014/main" id="{ED454EA0-E9D1-7F97-F59C-3D4A3F6C7F7D}"/>
                  </a:ext>
                </a:extLst>
              </p14:cNvPr>
              <p14:cNvContentPartPr/>
              <p14:nvPr/>
            </p14:nvContentPartPr>
            <p14:xfrm>
              <a:off x="9220354" y="3968044"/>
              <a:ext cx="12600" cy="360"/>
            </p14:xfrm>
          </p:contentPart>
        </mc:Choice>
        <mc:Fallback xmlns="">
          <p:pic>
            <p:nvPicPr>
              <p:cNvPr id="1367" name="Ink 1366">
                <a:extLst>
                  <a:ext uri="{FF2B5EF4-FFF2-40B4-BE49-F238E27FC236}">
                    <a16:creationId xmlns:a16="http://schemas.microsoft.com/office/drawing/2014/main" id="{ED454EA0-E9D1-7F97-F59C-3D4A3F6C7F7D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202354" y="3932044"/>
                <a:ext cx="48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368" name="Ink 1367">
                <a:extLst>
                  <a:ext uri="{FF2B5EF4-FFF2-40B4-BE49-F238E27FC236}">
                    <a16:creationId xmlns:a16="http://schemas.microsoft.com/office/drawing/2014/main" id="{1D91C94C-7B18-17C3-1C91-2F85EABBB32B}"/>
                  </a:ext>
                </a:extLst>
              </p14:cNvPr>
              <p14:cNvContentPartPr/>
              <p14:nvPr/>
            </p14:nvContentPartPr>
            <p14:xfrm>
              <a:off x="9244834" y="3967324"/>
              <a:ext cx="7560" cy="720"/>
            </p14:xfrm>
          </p:contentPart>
        </mc:Choice>
        <mc:Fallback xmlns="">
          <p:pic>
            <p:nvPicPr>
              <p:cNvPr id="1368" name="Ink 1367">
                <a:extLst>
                  <a:ext uri="{FF2B5EF4-FFF2-40B4-BE49-F238E27FC236}">
                    <a16:creationId xmlns:a16="http://schemas.microsoft.com/office/drawing/2014/main" id="{1D91C94C-7B18-17C3-1C91-2F85EABBB32B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227194" y="3931684"/>
                <a:ext cx="432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369" name="Ink 1368">
                <a:extLst>
                  <a:ext uri="{FF2B5EF4-FFF2-40B4-BE49-F238E27FC236}">
                    <a16:creationId xmlns:a16="http://schemas.microsoft.com/office/drawing/2014/main" id="{75A97FE7-D2DB-EF8B-B8E8-3F738023F53A}"/>
                  </a:ext>
                </a:extLst>
              </p14:cNvPr>
              <p14:cNvContentPartPr/>
              <p14:nvPr/>
            </p14:nvContentPartPr>
            <p14:xfrm>
              <a:off x="9232234" y="3970564"/>
              <a:ext cx="12960" cy="360"/>
            </p14:xfrm>
          </p:contentPart>
        </mc:Choice>
        <mc:Fallback xmlns="">
          <p:pic>
            <p:nvPicPr>
              <p:cNvPr id="1369" name="Ink 1368">
                <a:extLst>
                  <a:ext uri="{FF2B5EF4-FFF2-40B4-BE49-F238E27FC236}">
                    <a16:creationId xmlns:a16="http://schemas.microsoft.com/office/drawing/2014/main" id="{75A97FE7-D2DB-EF8B-B8E8-3F738023F53A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214234" y="3934564"/>
                <a:ext cx="48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370" name="Ink 1369">
                <a:extLst>
                  <a:ext uri="{FF2B5EF4-FFF2-40B4-BE49-F238E27FC236}">
                    <a16:creationId xmlns:a16="http://schemas.microsoft.com/office/drawing/2014/main" id="{1198300A-F6BE-E2D2-719A-F8579702A58E}"/>
                  </a:ext>
                </a:extLst>
              </p14:cNvPr>
              <p14:cNvContentPartPr/>
              <p14:nvPr/>
            </p14:nvContentPartPr>
            <p14:xfrm>
              <a:off x="9252754" y="3967324"/>
              <a:ext cx="9720" cy="720"/>
            </p14:xfrm>
          </p:contentPart>
        </mc:Choice>
        <mc:Fallback xmlns="">
          <p:pic>
            <p:nvPicPr>
              <p:cNvPr id="1370" name="Ink 1369">
                <a:extLst>
                  <a:ext uri="{FF2B5EF4-FFF2-40B4-BE49-F238E27FC236}">
                    <a16:creationId xmlns:a16="http://schemas.microsoft.com/office/drawing/2014/main" id="{1198300A-F6BE-E2D2-719A-F8579702A58E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235114" y="3931324"/>
                <a:ext cx="45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371" name="Ink 1370">
                <a:extLst>
                  <a:ext uri="{FF2B5EF4-FFF2-40B4-BE49-F238E27FC236}">
                    <a16:creationId xmlns:a16="http://schemas.microsoft.com/office/drawing/2014/main" id="{E31865BE-A5BF-DDA1-A3AB-4F283E34DE96}"/>
                  </a:ext>
                </a:extLst>
              </p14:cNvPr>
              <p14:cNvContentPartPr/>
              <p14:nvPr/>
            </p14:nvContentPartPr>
            <p14:xfrm>
              <a:off x="9258874" y="3723604"/>
              <a:ext cx="6120" cy="230400"/>
            </p14:xfrm>
          </p:contentPart>
        </mc:Choice>
        <mc:Fallback xmlns="">
          <p:pic>
            <p:nvPicPr>
              <p:cNvPr id="1371" name="Ink 1370">
                <a:extLst>
                  <a:ext uri="{FF2B5EF4-FFF2-40B4-BE49-F238E27FC236}">
                    <a16:creationId xmlns:a16="http://schemas.microsoft.com/office/drawing/2014/main" id="{E31865BE-A5BF-DDA1-A3AB-4F283E34DE96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241234" y="3687604"/>
                <a:ext cx="4176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372" name="Ink 1371">
                <a:extLst>
                  <a:ext uri="{FF2B5EF4-FFF2-40B4-BE49-F238E27FC236}">
                    <a16:creationId xmlns:a16="http://schemas.microsoft.com/office/drawing/2014/main" id="{EBCFDCD2-8DE2-5665-A2A8-334F50C67D4E}"/>
                  </a:ext>
                </a:extLst>
              </p14:cNvPr>
              <p14:cNvContentPartPr/>
              <p14:nvPr/>
            </p14:nvContentPartPr>
            <p14:xfrm>
              <a:off x="9271114" y="3715324"/>
              <a:ext cx="9360" cy="208800"/>
            </p14:xfrm>
          </p:contentPart>
        </mc:Choice>
        <mc:Fallback xmlns="">
          <p:pic>
            <p:nvPicPr>
              <p:cNvPr id="1372" name="Ink 1371">
                <a:extLst>
                  <a:ext uri="{FF2B5EF4-FFF2-40B4-BE49-F238E27FC236}">
                    <a16:creationId xmlns:a16="http://schemas.microsoft.com/office/drawing/2014/main" id="{EBCFDCD2-8DE2-5665-A2A8-334F50C67D4E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253114" y="3679324"/>
                <a:ext cx="4500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375" name="Ink 1374">
                <a:extLst>
                  <a:ext uri="{FF2B5EF4-FFF2-40B4-BE49-F238E27FC236}">
                    <a16:creationId xmlns:a16="http://schemas.microsoft.com/office/drawing/2014/main" id="{D02F6B91-D4C3-A449-E6B8-259FE14CB044}"/>
                  </a:ext>
                </a:extLst>
              </p14:cNvPr>
              <p14:cNvContentPartPr/>
              <p14:nvPr/>
            </p14:nvContentPartPr>
            <p14:xfrm>
              <a:off x="9279034" y="3868324"/>
              <a:ext cx="6120" cy="123840"/>
            </p14:xfrm>
          </p:contentPart>
        </mc:Choice>
        <mc:Fallback xmlns="">
          <p:pic>
            <p:nvPicPr>
              <p:cNvPr id="1375" name="Ink 1374">
                <a:extLst>
                  <a:ext uri="{FF2B5EF4-FFF2-40B4-BE49-F238E27FC236}">
                    <a16:creationId xmlns:a16="http://schemas.microsoft.com/office/drawing/2014/main" id="{D02F6B91-D4C3-A449-E6B8-259FE14CB044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9261394" y="3832324"/>
                <a:ext cx="417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376" name="Ink 1375">
                <a:extLst>
                  <a:ext uri="{FF2B5EF4-FFF2-40B4-BE49-F238E27FC236}">
                    <a16:creationId xmlns:a16="http://schemas.microsoft.com/office/drawing/2014/main" id="{30C13CEB-BBEB-9AEB-FDE4-93AD4F191451}"/>
                  </a:ext>
                </a:extLst>
              </p14:cNvPr>
              <p14:cNvContentPartPr/>
              <p14:nvPr/>
            </p14:nvContentPartPr>
            <p14:xfrm>
              <a:off x="9275794" y="4011604"/>
              <a:ext cx="1800" cy="42840"/>
            </p14:xfrm>
          </p:contentPart>
        </mc:Choice>
        <mc:Fallback xmlns="">
          <p:pic>
            <p:nvPicPr>
              <p:cNvPr id="1376" name="Ink 1375">
                <a:extLst>
                  <a:ext uri="{FF2B5EF4-FFF2-40B4-BE49-F238E27FC236}">
                    <a16:creationId xmlns:a16="http://schemas.microsoft.com/office/drawing/2014/main" id="{30C13CEB-BBEB-9AEB-FDE4-93AD4F191451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9257794" y="3975964"/>
                <a:ext cx="374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377" name="Ink 1376">
                <a:extLst>
                  <a:ext uri="{FF2B5EF4-FFF2-40B4-BE49-F238E27FC236}">
                    <a16:creationId xmlns:a16="http://schemas.microsoft.com/office/drawing/2014/main" id="{AEF41F1D-1934-EB37-04CF-E7CA78395FB7}"/>
                  </a:ext>
                </a:extLst>
              </p14:cNvPr>
              <p14:cNvContentPartPr/>
              <p14:nvPr/>
            </p14:nvContentPartPr>
            <p14:xfrm>
              <a:off x="9279034" y="3983524"/>
              <a:ext cx="3600" cy="171360"/>
            </p14:xfrm>
          </p:contentPart>
        </mc:Choice>
        <mc:Fallback xmlns="">
          <p:pic>
            <p:nvPicPr>
              <p:cNvPr id="1377" name="Ink 1376">
                <a:extLst>
                  <a:ext uri="{FF2B5EF4-FFF2-40B4-BE49-F238E27FC236}">
                    <a16:creationId xmlns:a16="http://schemas.microsoft.com/office/drawing/2014/main" id="{AEF41F1D-1934-EB37-04CF-E7CA78395FB7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9261394" y="3947884"/>
                <a:ext cx="392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378" name="Ink 1377">
                <a:extLst>
                  <a:ext uri="{FF2B5EF4-FFF2-40B4-BE49-F238E27FC236}">
                    <a16:creationId xmlns:a16="http://schemas.microsoft.com/office/drawing/2014/main" id="{BA682558-A8A5-FFEB-80C2-5DBC8929F4B5}"/>
                  </a:ext>
                </a:extLst>
              </p14:cNvPr>
              <p14:cNvContentPartPr/>
              <p14:nvPr/>
            </p14:nvContentPartPr>
            <p14:xfrm>
              <a:off x="9277594" y="4158484"/>
              <a:ext cx="4320" cy="77400"/>
            </p14:xfrm>
          </p:contentPart>
        </mc:Choice>
        <mc:Fallback xmlns="">
          <p:pic>
            <p:nvPicPr>
              <p:cNvPr id="1378" name="Ink 1377">
                <a:extLst>
                  <a:ext uri="{FF2B5EF4-FFF2-40B4-BE49-F238E27FC236}">
                    <a16:creationId xmlns:a16="http://schemas.microsoft.com/office/drawing/2014/main" id="{BA682558-A8A5-FFEB-80C2-5DBC8929F4B5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9259594" y="4122844"/>
                <a:ext cx="399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379" name="Ink 1378">
                <a:extLst>
                  <a:ext uri="{FF2B5EF4-FFF2-40B4-BE49-F238E27FC236}">
                    <a16:creationId xmlns:a16="http://schemas.microsoft.com/office/drawing/2014/main" id="{D12D2BF1-5AA2-BE2B-E994-B2013189C081}"/>
                  </a:ext>
                </a:extLst>
              </p14:cNvPr>
              <p14:cNvContentPartPr/>
              <p14:nvPr/>
            </p14:nvContentPartPr>
            <p14:xfrm>
              <a:off x="9236554" y="4245964"/>
              <a:ext cx="8280" cy="360"/>
            </p14:xfrm>
          </p:contentPart>
        </mc:Choice>
        <mc:Fallback xmlns="">
          <p:pic>
            <p:nvPicPr>
              <p:cNvPr id="1379" name="Ink 1378">
                <a:extLst>
                  <a:ext uri="{FF2B5EF4-FFF2-40B4-BE49-F238E27FC236}">
                    <a16:creationId xmlns:a16="http://schemas.microsoft.com/office/drawing/2014/main" id="{D12D2BF1-5AA2-BE2B-E994-B2013189C081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9218554" y="4209964"/>
                <a:ext cx="439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380" name="Ink 1379">
                <a:extLst>
                  <a:ext uri="{FF2B5EF4-FFF2-40B4-BE49-F238E27FC236}">
                    <a16:creationId xmlns:a16="http://schemas.microsoft.com/office/drawing/2014/main" id="{339323A7-DF21-1074-9D1C-9E60D79EB0BF}"/>
                  </a:ext>
                </a:extLst>
              </p14:cNvPr>
              <p14:cNvContentPartPr/>
              <p14:nvPr/>
            </p14:nvContentPartPr>
            <p14:xfrm>
              <a:off x="9251674" y="4245244"/>
              <a:ext cx="16920" cy="360"/>
            </p14:xfrm>
          </p:contentPart>
        </mc:Choice>
        <mc:Fallback xmlns="">
          <p:pic>
            <p:nvPicPr>
              <p:cNvPr id="1380" name="Ink 1379">
                <a:extLst>
                  <a:ext uri="{FF2B5EF4-FFF2-40B4-BE49-F238E27FC236}">
                    <a16:creationId xmlns:a16="http://schemas.microsoft.com/office/drawing/2014/main" id="{339323A7-DF21-1074-9D1C-9E60D79EB0BF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9233674" y="4209244"/>
                <a:ext cx="525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381" name="Ink 1380">
                <a:extLst>
                  <a:ext uri="{FF2B5EF4-FFF2-40B4-BE49-F238E27FC236}">
                    <a16:creationId xmlns:a16="http://schemas.microsoft.com/office/drawing/2014/main" id="{4936A67B-6DAC-3AEE-8D2B-CD6DF0E28639}"/>
                  </a:ext>
                </a:extLst>
              </p14:cNvPr>
              <p14:cNvContentPartPr/>
              <p14:nvPr/>
            </p14:nvContentPartPr>
            <p14:xfrm>
              <a:off x="9270034" y="4245244"/>
              <a:ext cx="12240" cy="360"/>
            </p14:xfrm>
          </p:contentPart>
        </mc:Choice>
        <mc:Fallback xmlns="">
          <p:pic>
            <p:nvPicPr>
              <p:cNvPr id="1381" name="Ink 1380">
                <a:extLst>
                  <a:ext uri="{FF2B5EF4-FFF2-40B4-BE49-F238E27FC236}">
                    <a16:creationId xmlns:a16="http://schemas.microsoft.com/office/drawing/2014/main" id="{4936A67B-6DAC-3AEE-8D2B-CD6DF0E28639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9252034" y="4209244"/>
                <a:ext cx="47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382" name="Ink 1381">
                <a:extLst>
                  <a:ext uri="{FF2B5EF4-FFF2-40B4-BE49-F238E27FC236}">
                    <a16:creationId xmlns:a16="http://schemas.microsoft.com/office/drawing/2014/main" id="{6A1ED071-2805-0296-CC35-FA977EB2B047}"/>
                  </a:ext>
                </a:extLst>
              </p14:cNvPr>
              <p14:cNvContentPartPr/>
              <p14:nvPr/>
            </p14:nvContentPartPr>
            <p14:xfrm>
              <a:off x="9225034" y="4245244"/>
              <a:ext cx="360" cy="360"/>
            </p14:xfrm>
          </p:contentPart>
        </mc:Choice>
        <mc:Fallback xmlns="">
          <p:pic>
            <p:nvPicPr>
              <p:cNvPr id="1382" name="Ink 1381">
                <a:extLst>
                  <a:ext uri="{FF2B5EF4-FFF2-40B4-BE49-F238E27FC236}">
                    <a16:creationId xmlns:a16="http://schemas.microsoft.com/office/drawing/2014/main" id="{6A1ED071-2805-0296-CC35-FA977EB2B047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9207034" y="420924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383" name="Ink 1382">
                <a:extLst>
                  <a:ext uri="{FF2B5EF4-FFF2-40B4-BE49-F238E27FC236}">
                    <a16:creationId xmlns:a16="http://schemas.microsoft.com/office/drawing/2014/main" id="{4AD14F16-83EA-2DA2-854A-856B561E65EE}"/>
                  </a:ext>
                </a:extLst>
              </p14:cNvPr>
              <p14:cNvContentPartPr/>
              <p14:nvPr/>
            </p14:nvContentPartPr>
            <p14:xfrm>
              <a:off x="8920114" y="3722524"/>
              <a:ext cx="2520" cy="35640"/>
            </p14:xfrm>
          </p:contentPart>
        </mc:Choice>
        <mc:Fallback xmlns="">
          <p:pic>
            <p:nvPicPr>
              <p:cNvPr id="1383" name="Ink 1382">
                <a:extLst>
                  <a:ext uri="{FF2B5EF4-FFF2-40B4-BE49-F238E27FC236}">
                    <a16:creationId xmlns:a16="http://schemas.microsoft.com/office/drawing/2014/main" id="{4AD14F16-83EA-2DA2-854A-856B561E65EE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8902474" y="3686524"/>
                <a:ext cx="381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384" name="Ink 1383">
                <a:extLst>
                  <a:ext uri="{FF2B5EF4-FFF2-40B4-BE49-F238E27FC236}">
                    <a16:creationId xmlns:a16="http://schemas.microsoft.com/office/drawing/2014/main" id="{CAB7C613-ACA0-2EFD-15E2-6B107F7F1A31}"/>
                  </a:ext>
                </a:extLst>
              </p14:cNvPr>
              <p14:cNvContentPartPr/>
              <p14:nvPr/>
            </p14:nvContentPartPr>
            <p14:xfrm>
              <a:off x="8925874" y="3725404"/>
              <a:ext cx="23760" cy="720"/>
            </p14:xfrm>
          </p:contentPart>
        </mc:Choice>
        <mc:Fallback xmlns="">
          <p:pic>
            <p:nvPicPr>
              <p:cNvPr id="1384" name="Ink 1383">
                <a:extLst>
                  <a:ext uri="{FF2B5EF4-FFF2-40B4-BE49-F238E27FC236}">
                    <a16:creationId xmlns:a16="http://schemas.microsoft.com/office/drawing/2014/main" id="{CAB7C613-ACA0-2EFD-15E2-6B107F7F1A31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8907874" y="3689764"/>
                <a:ext cx="594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386" name="Ink 1385">
                <a:extLst>
                  <a:ext uri="{FF2B5EF4-FFF2-40B4-BE49-F238E27FC236}">
                    <a16:creationId xmlns:a16="http://schemas.microsoft.com/office/drawing/2014/main" id="{106B6958-844F-CD66-7B9C-C52929CEC9BE}"/>
                  </a:ext>
                </a:extLst>
              </p14:cNvPr>
              <p14:cNvContentPartPr/>
              <p14:nvPr/>
            </p14:nvContentPartPr>
            <p14:xfrm>
              <a:off x="8901394" y="3713524"/>
              <a:ext cx="167040" cy="10800"/>
            </p14:xfrm>
          </p:contentPart>
        </mc:Choice>
        <mc:Fallback xmlns="">
          <p:pic>
            <p:nvPicPr>
              <p:cNvPr id="1386" name="Ink 1385">
                <a:extLst>
                  <a:ext uri="{FF2B5EF4-FFF2-40B4-BE49-F238E27FC236}">
                    <a16:creationId xmlns:a16="http://schemas.microsoft.com/office/drawing/2014/main" id="{106B6958-844F-CD66-7B9C-C52929CEC9BE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8883754" y="3677884"/>
                <a:ext cx="2026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405" name="Ink 1404">
                <a:extLst>
                  <a:ext uri="{FF2B5EF4-FFF2-40B4-BE49-F238E27FC236}">
                    <a16:creationId xmlns:a16="http://schemas.microsoft.com/office/drawing/2014/main" id="{3D2BCD71-308E-F1D4-D91E-9543F2ECCE7A}"/>
                  </a:ext>
                </a:extLst>
              </p14:cNvPr>
              <p14:cNvContentPartPr/>
              <p14:nvPr/>
            </p14:nvContentPartPr>
            <p14:xfrm>
              <a:off x="2963355" y="4666849"/>
              <a:ext cx="1800" cy="360"/>
            </p14:xfrm>
          </p:contentPart>
        </mc:Choice>
        <mc:Fallback xmlns="">
          <p:pic>
            <p:nvPicPr>
              <p:cNvPr id="1405" name="Ink 1404">
                <a:extLst>
                  <a:ext uri="{FF2B5EF4-FFF2-40B4-BE49-F238E27FC236}">
                    <a16:creationId xmlns:a16="http://schemas.microsoft.com/office/drawing/2014/main" id="{3D2BCD71-308E-F1D4-D91E-9543F2ECCE7A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2959035" y="4662529"/>
                <a:ext cx="1044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407" name="Ink 1406">
                <a:extLst>
                  <a:ext uri="{FF2B5EF4-FFF2-40B4-BE49-F238E27FC236}">
                    <a16:creationId xmlns:a16="http://schemas.microsoft.com/office/drawing/2014/main" id="{97E26CC6-F837-F679-A884-8D9EBA3E1492}"/>
                  </a:ext>
                </a:extLst>
              </p14:cNvPr>
              <p14:cNvContentPartPr/>
              <p14:nvPr/>
            </p14:nvContentPartPr>
            <p14:xfrm>
              <a:off x="2959755" y="4513489"/>
              <a:ext cx="192600" cy="163440"/>
            </p14:xfrm>
          </p:contentPart>
        </mc:Choice>
        <mc:Fallback xmlns="">
          <p:pic>
            <p:nvPicPr>
              <p:cNvPr id="1407" name="Ink 1406">
                <a:extLst>
                  <a:ext uri="{FF2B5EF4-FFF2-40B4-BE49-F238E27FC236}">
                    <a16:creationId xmlns:a16="http://schemas.microsoft.com/office/drawing/2014/main" id="{97E26CC6-F837-F679-A884-8D9EBA3E1492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2955435" y="4509169"/>
                <a:ext cx="2012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024" name="Ink 1023">
                <a:extLst>
                  <a:ext uri="{FF2B5EF4-FFF2-40B4-BE49-F238E27FC236}">
                    <a16:creationId xmlns:a16="http://schemas.microsoft.com/office/drawing/2014/main" id="{ADB55CEC-B6DE-5BF0-9EDE-BFB06854C452}"/>
                  </a:ext>
                </a:extLst>
              </p14:cNvPr>
              <p14:cNvContentPartPr/>
              <p14:nvPr/>
            </p14:nvContentPartPr>
            <p14:xfrm>
              <a:off x="2982075" y="4653529"/>
              <a:ext cx="39240" cy="38880"/>
            </p14:xfrm>
          </p:contentPart>
        </mc:Choice>
        <mc:Fallback xmlns="">
          <p:pic>
            <p:nvPicPr>
              <p:cNvPr id="1024" name="Ink 1023">
                <a:extLst>
                  <a:ext uri="{FF2B5EF4-FFF2-40B4-BE49-F238E27FC236}">
                    <a16:creationId xmlns:a16="http://schemas.microsoft.com/office/drawing/2014/main" id="{ADB55CEC-B6DE-5BF0-9EDE-BFB06854C452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2977755" y="4649209"/>
                <a:ext cx="47880" cy="4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F1AC856F-6E95-04D9-12B1-BC5898A68CA4}"/>
              </a:ext>
            </a:extLst>
          </p:cNvPr>
          <p:cNvGrpSpPr/>
          <p:nvPr/>
        </p:nvGrpSpPr>
        <p:grpSpPr>
          <a:xfrm>
            <a:off x="2979915" y="4504129"/>
            <a:ext cx="55080" cy="138240"/>
            <a:chOff x="2979915" y="4504129"/>
            <a:chExt cx="5508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3C84EF24-505A-2AC3-B85D-41289EB83FFC}"/>
                    </a:ext>
                  </a:extLst>
                </p14:cNvPr>
                <p14:cNvContentPartPr/>
                <p14:nvPr/>
              </p14:nvContentPartPr>
              <p14:xfrm>
                <a:off x="2979915" y="4504129"/>
                <a:ext cx="38520" cy="13824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3C84EF24-505A-2AC3-B85D-41289EB83FF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975595" y="4499809"/>
                  <a:ext cx="47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CED66823-3CEE-1768-E812-EE8BD361F010}"/>
                    </a:ext>
                  </a:extLst>
                </p14:cNvPr>
                <p14:cNvContentPartPr/>
                <p14:nvPr/>
              </p14:nvContentPartPr>
              <p14:xfrm>
                <a:off x="2994675" y="4517449"/>
                <a:ext cx="35280" cy="104400"/>
              </p14:xfrm>
            </p:contentPart>
          </mc:Choice>
          <mc:Fallback xmlns=""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CED66823-3CEE-1768-E812-EE8BD361F01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990355" y="4513129"/>
                  <a:ext cx="43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0A1AD241-EF5A-519C-F81F-61F891696ACF}"/>
                    </a:ext>
                  </a:extLst>
                </p14:cNvPr>
                <p14:cNvContentPartPr/>
                <p14:nvPr/>
              </p14:nvContentPartPr>
              <p14:xfrm>
                <a:off x="3013755" y="4530409"/>
                <a:ext cx="21240" cy="5976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0A1AD241-EF5A-519C-F81F-61F891696AC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009435" y="4526089"/>
                  <a:ext cx="2988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1064" name="Ink 1063">
                <a:extLst>
                  <a:ext uri="{FF2B5EF4-FFF2-40B4-BE49-F238E27FC236}">
                    <a16:creationId xmlns:a16="http://schemas.microsoft.com/office/drawing/2014/main" id="{C778FE00-CE9B-74DF-B80F-C06C305F4022}"/>
                  </a:ext>
                </a:extLst>
              </p14:cNvPr>
              <p14:cNvContentPartPr/>
              <p14:nvPr/>
            </p14:nvContentPartPr>
            <p14:xfrm>
              <a:off x="2659695" y="3985900"/>
              <a:ext cx="43200" cy="63360"/>
            </p14:xfrm>
          </p:contentPart>
        </mc:Choice>
        <mc:Fallback xmlns="">
          <p:pic>
            <p:nvPicPr>
              <p:cNvPr id="1064" name="Ink 1063">
                <a:extLst>
                  <a:ext uri="{FF2B5EF4-FFF2-40B4-BE49-F238E27FC236}">
                    <a16:creationId xmlns:a16="http://schemas.microsoft.com/office/drawing/2014/main" id="{C778FE00-CE9B-74DF-B80F-C06C305F4022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2655375" y="3981580"/>
                <a:ext cx="51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1065" name="Ink 1064">
                <a:extLst>
                  <a:ext uri="{FF2B5EF4-FFF2-40B4-BE49-F238E27FC236}">
                    <a16:creationId xmlns:a16="http://schemas.microsoft.com/office/drawing/2014/main" id="{44319F8A-BD82-B549-EB7F-E9FDB0015A9A}"/>
                  </a:ext>
                </a:extLst>
              </p14:cNvPr>
              <p14:cNvContentPartPr/>
              <p14:nvPr/>
            </p14:nvContentPartPr>
            <p14:xfrm>
              <a:off x="2661495" y="4197580"/>
              <a:ext cx="41400" cy="73440"/>
            </p14:xfrm>
          </p:contentPart>
        </mc:Choice>
        <mc:Fallback xmlns="">
          <p:pic>
            <p:nvPicPr>
              <p:cNvPr id="1065" name="Ink 1064">
                <a:extLst>
                  <a:ext uri="{FF2B5EF4-FFF2-40B4-BE49-F238E27FC236}">
                    <a16:creationId xmlns:a16="http://schemas.microsoft.com/office/drawing/2014/main" id="{44319F8A-BD82-B549-EB7F-E9FDB0015A9A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2657175" y="4193260"/>
                <a:ext cx="500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1066" name="Ink 1065">
                <a:extLst>
                  <a:ext uri="{FF2B5EF4-FFF2-40B4-BE49-F238E27FC236}">
                    <a16:creationId xmlns:a16="http://schemas.microsoft.com/office/drawing/2014/main" id="{7BF88962-5707-1F70-193E-B43AE81B3CB1}"/>
                  </a:ext>
                </a:extLst>
              </p14:cNvPr>
              <p14:cNvContentPartPr/>
              <p14:nvPr/>
            </p14:nvContentPartPr>
            <p14:xfrm>
              <a:off x="2653575" y="4389100"/>
              <a:ext cx="55800" cy="83520"/>
            </p14:xfrm>
          </p:contentPart>
        </mc:Choice>
        <mc:Fallback xmlns="">
          <p:pic>
            <p:nvPicPr>
              <p:cNvPr id="1066" name="Ink 1065">
                <a:extLst>
                  <a:ext uri="{FF2B5EF4-FFF2-40B4-BE49-F238E27FC236}">
                    <a16:creationId xmlns:a16="http://schemas.microsoft.com/office/drawing/2014/main" id="{7BF88962-5707-1F70-193E-B43AE81B3CB1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2649255" y="4384780"/>
                <a:ext cx="6444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296999BA-F177-8852-31D9-2547A4D5D16E}"/>
              </a:ext>
            </a:extLst>
          </p:cNvPr>
          <p:cNvGrpSpPr/>
          <p:nvPr/>
        </p:nvGrpSpPr>
        <p:grpSpPr>
          <a:xfrm>
            <a:off x="2703255" y="3782500"/>
            <a:ext cx="477360" cy="73080"/>
            <a:chOff x="2703255" y="3782500"/>
            <a:chExt cx="477360" cy="7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11530FC0-4A47-068C-53B7-948C8A68016E}"/>
                    </a:ext>
                  </a:extLst>
                </p14:cNvPr>
                <p14:cNvContentPartPr/>
                <p14:nvPr/>
              </p14:nvContentPartPr>
              <p14:xfrm>
                <a:off x="2703255" y="3806620"/>
                <a:ext cx="210960" cy="4896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11530FC0-4A47-068C-53B7-948C8A68016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698935" y="3802300"/>
                  <a:ext cx="219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406ECB8F-4A07-F2F8-7979-7F25333D27DE}"/>
                    </a:ext>
                  </a:extLst>
                </p14:cNvPr>
                <p14:cNvContentPartPr/>
                <p14:nvPr/>
              </p14:nvContentPartPr>
              <p14:xfrm>
                <a:off x="2913855" y="3782500"/>
                <a:ext cx="266760" cy="6372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406ECB8F-4A07-F2F8-7979-7F25333D27D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909535" y="3778180"/>
                  <a:ext cx="275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8B3CE69D-2567-6EA3-FBA4-9B47A7ADDA4E}"/>
                    </a:ext>
                  </a:extLst>
                </p14:cNvPr>
                <p14:cNvContentPartPr/>
                <p14:nvPr/>
              </p14:nvContentPartPr>
              <p14:xfrm>
                <a:off x="2871375" y="3802300"/>
                <a:ext cx="78840" cy="4320"/>
              </p14:xfrm>
            </p:contentPart>
          </mc:Choice>
          <mc:Fallback xmlns=""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8B3CE69D-2567-6EA3-FBA4-9B47A7ADDA4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867055" y="3797980"/>
                  <a:ext cx="8748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C173687D-3203-23E8-CCB5-8C349E37FD38}"/>
                    </a:ext>
                  </a:extLst>
                </p14:cNvPr>
                <p14:cNvContentPartPr/>
                <p14:nvPr/>
              </p14:nvContentPartPr>
              <p14:xfrm>
                <a:off x="3009615" y="3800860"/>
                <a:ext cx="135720" cy="4680"/>
              </p14:xfrm>
            </p:contentPart>
          </mc:Choice>
          <mc:Fallback xmlns=""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C173687D-3203-23E8-CCB5-8C349E37FD3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005295" y="3796540"/>
                  <a:ext cx="144360" cy="1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1080" name="Ink 1079">
                <a:extLst>
                  <a:ext uri="{FF2B5EF4-FFF2-40B4-BE49-F238E27FC236}">
                    <a16:creationId xmlns:a16="http://schemas.microsoft.com/office/drawing/2014/main" id="{3956A085-2B6E-E035-299F-66F94B4F351A}"/>
                  </a:ext>
                </a:extLst>
              </p14:cNvPr>
              <p14:cNvContentPartPr/>
              <p14:nvPr/>
            </p14:nvContentPartPr>
            <p14:xfrm>
              <a:off x="9082973" y="3711536"/>
              <a:ext cx="33120" cy="1800"/>
            </p14:xfrm>
          </p:contentPart>
        </mc:Choice>
        <mc:Fallback xmlns="">
          <p:pic>
            <p:nvPicPr>
              <p:cNvPr id="1080" name="Ink 1079">
                <a:extLst>
                  <a:ext uri="{FF2B5EF4-FFF2-40B4-BE49-F238E27FC236}">
                    <a16:creationId xmlns:a16="http://schemas.microsoft.com/office/drawing/2014/main" id="{3956A085-2B6E-E035-299F-66F94B4F351A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9064973" y="3675536"/>
                <a:ext cx="687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1081" name="Ink 1080">
                <a:extLst>
                  <a:ext uri="{FF2B5EF4-FFF2-40B4-BE49-F238E27FC236}">
                    <a16:creationId xmlns:a16="http://schemas.microsoft.com/office/drawing/2014/main" id="{1B67B6BF-0F72-907D-2347-2C38757A24DD}"/>
                  </a:ext>
                </a:extLst>
              </p14:cNvPr>
              <p14:cNvContentPartPr/>
              <p14:nvPr/>
            </p14:nvContentPartPr>
            <p14:xfrm>
              <a:off x="9063893" y="3712616"/>
              <a:ext cx="207360" cy="4320"/>
            </p14:xfrm>
          </p:contentPart>
        </mc:Choice>
        <mc:Fallback xmlns="">
          <p:pic>
            <p:nvPicPr>
              <p:cNvPr id="1081" name="Ink 1080">
                <a:extLst>
                  <a:ext uri="{FF2B5EF4-FFF2-40B4-BE49-F238E27FC236}">
                    <a16:creationId xmlns:a16="http://schemas.microsoft.com/office/drawing/2014/main" id="{1B67B6BF-0F72-907D-2347-2C38757A24DD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9045893" y="3676616"/>
                <a:ext cx="243000" cy="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9112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E13D0B-FB98-6897-57D7-40BA86F60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703"/>
          <a:stretch/>
        </p:blipFill>
        <p:spPr>
          <a:xfrm>
            <a:off x="2254052" y="1882588"/>
            <a:ext cx="7683895" cy="3041914"/>
          </a:xfrm>
          <a:custGeom>
            <a:avLst/>
            <a:gdLst>
              <a:gd name="connsiteX0" fmla="*/ 0 w 7683895"/>
              <a:gd name="connsiteY0" fmla="*/ 0 h 3041914"/>
              <a:gd name="connsiteX1" fmla="*/ 544858 w 7683895"/>
              <a:gd name="connsiteY1" fmla="*/ 0 h 3041914"/>
              <a:gd name="connsiteX2" fmla="*/ 1089716 w 7683895"/>
              <a:gd name="connsiteY2" fmla="*/ 0 h 3041914"/>
              <a:gd name="connsiteX3" fmla="*/ 1557735 w 7683895"/>
              <a:gd name="connsiteY3" fmla="*/ 0 h 3041914"/>
              <a:gd name="connsiteX4" fmla="*/ 2025754 w 7683895"/>
              <a:gd name="connsiteY4" fmla="*/ 0 h 3041914"/>
              <a:gd name="connsiteX5" fmla="*/ 2801129 w 7683895"/>
              <a:gd name="connsiteY5" fmla="*/ 0 h 3041914"/>
              <a:gd name="connsiteX6" fmla="*/ 3345987 w 7683895"/>
              <a:gd name="connsiteY6" fmla="*/ 0 h 3041914"/>
              <a:gd name="connsiteX7" fmla="*/ 4198201 w 7683895"/>
              <a:gd name="connsiteY7" fmla="*/ 0 h 3041914"/>
              <a:gd name="connsiteX8" fmla="*/ 4973576 w 7683895"/>
              <a:gd name="connsiteY8" fmla="*/ 0 h 3041914"/>
              <a:gd name="connsiteX9" fmla="*/ 5441595 w 7683895"/>
              <a:gd name="connsiteY9" fmla="*/ 0 h 3041914"/>
              <a:gd name="connsiteX10" fmla="*/ 6140131 w 7683895"/>
              <a:gd name="connsiteY10" fmla="*/ 0 h 3041914"/>
              <a:gd name="connsiteX11" fmla="*/ 6915506 w 7683895"/>
              <a:gd name="connsiteY11" fmla="*/ 0 h 3041914"/>
              <a:gd name="connsiteX12" fmla="*/ 7683895 w 7683895"/>
              <a:gd name="connsiteY12" fmla="*/ 0 h 3041914"/>
              <a:gd name="connsiteX13" fmla="*/ 7683895 w 7683895"/>
              <a:gd name="connsiteY13" fmla="*/ 669221 h 3041914"/>
              <a:gd name="connsiteX14" fmla="*/ 7683895 w 7683895"/>
              <a:gd name="connsiteY14" fmla="*/ 1247185 h 3041914"/>
              <a:gd name="connsiteX15" fmla="*/ 7683895 w 7683895"/>
              <a:gd name="connsiteY15" fmla="*/ 1916406 h 3041914"/>
              <a:gd name="connsiteX16" fmla="*/ 7683895 w 7683895"/>
              <a:gd name="connsiteY16" fmla="*/ 2463950 h 3041914"/>
              <a:gd name="connsiteX17" fmla="*/ 7683895 w 7683895"/>
              <a:gd name="connsiteY17" fmla="*/ 3041914 h 3041914"/>
              <a:gd name="connsiteX18" fmla="*/ 7215876 w 7683895"/>
              <a:gd name="connsiteY18" fmla="*/ 3041914 h 3041914"/>
              <a:gd name="connsiteX19" fmla="*/ 6594179 w 7683895"/>
              <a:gd name="connsiteY19" fmla="*/ 3041914 h 3041914"/>
              <a:gd name="connsiteX20" fmla="*/ 5972482 w 7683895"/>
              <a:gd name="connsiteY20" fmla="*/ 3041914 h 3041914"/>
              <a:gd name="connsiteX21" fmla="*/ 5504463 w 7683895"/>
              <a:gd name="connsiteY21" fmla="*/ 3041914 h 3041914"/>
              <a:gd name="connsiteX22" fmla="*/ 4805927 w 7683895"/>
              <a:gd name="connsiteY22" fmla="*/ 3041914 h 3041914"/>
              <a:gd name="connsiteX23" fmla="*/ 4337908 w 7683895"/>
              <a:gd name="connsiteY23" fmla="*/ 3041914 h 3041914"/>
              <a:gd name="connsiteX24" fmla="*/ 3716211 w 7683895"/>
              <a:gd name="connsiteY24" fmla="*/ 3041914 h 3041914"/>
              <a:gd name="connsiteX25" fmla="*/ 3094514 w 7683895"/>
              <a:gd name="connsiteY25" fmla="*/ 3041914 h 3041914"/>
              <a:gd name="connsiteX26" fmla="*/ 2319139 w 7683895"/>
              <a:gd name="connsiteY26" fmla="*/ 3041914 h 3041914"/>
              <a:gd name="connsiteX27" fmla="*/ 1851120 w 7683895"/>
              <a:gd name="connsiteY27" fmla="*/ 3041914 h 3041914"/>
              <a:gd name="connsiteX28" fmla="*/ 1075745 w 7683895"/>
              <a:gd name="connsiteY28" fmla="*/ 3041914 h 3041914"/>
              <a:gd name="connsiteX29" fmla="*/ 0 w 7683895"/>
              <a:gd name="connsiteY29" fmla="*/ 3041914 h 3041914"/>
              <a:gd name="connsiteX30" fmla="*/ 0 w 7683895"/>
              <a:gd name="connsiteY30" fmla="*/ 2463950 h 3041914"/>
              <a:gd name="connsiteX31" fmla="*/ 0 w 7683895"/>
              <a:gd name="connsiteY31" fmla="*/ 1855568 h 3041914"/>
              <a:gd name="connsiteX32" fmla="*/ 0 w 7683895"/>
              <a:gd name="connsiteY32" fmla="*/ 1308023 h 3041914"/>
              <a:gd name="connsiteX33" fmla="*/ 0 w 7683895"/>
              <a:gd name="connsiteY33" fmla="*/ 790898 h 3041914"/>
              <a:gd name="connsiteX34" fmla="*/ 0 w 7683895"/>
              <a:gd name="connsiteY34" fmla="*/ 0 h 3041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683895" h="3041914" fill="none" extrusionOk="0">
                <a:moveTo>
                  <a:pt x="0" y="0"/>
                </a:moveTo>
                <a:cubicBezTo>
                  <a:pt x="214134" y="-14553"/>
                  <a:pt x="371693" y="7565"/>
                  <a:pt x="544858" y="0"/>
                </a:cubicBezTo>
                <a:cubicBezTo>
                  <a:pt x="718023" y="-7565"/>
                  <a:pt x="927821" y="-6348"/>
                  <a:pt x="1089716" y="0"/>
                </a:cubicBezTo>
                <a:cubicBezTo>
                  <a:pt x="1251611" y="6348"/>
                  <a:pt x="1430111" y="-21928"/>
                  <a:pt x="1557735" y="0"/>
                </a:cubicBezTo>
                <a:cubicBezTo>
                  <a:pt x="1685359" y="21928"/>
                  <a:pt x="1924362" y="-9099"/>
                  <a:pt x="2025754" y="0"/>
                </a:cubicBezTo>
                <a:cubicBezTo>
                  <a:pt x="2127146" y="9099"/>
                  <a:pt x="2536040" y="-9752"/>
                  <a:pt x="2801129" y="0"/>
                </a:cubicBezTo>
                <a:cubicBezTo>
                  <a:pt x="3066219" y="9752"/>
                  <a:pt x="3164803" y="-5643"/>
                  <a:pt x="3345987" y="0"/>
                </a:cubicBezTo>
                <a:cubicBezTo>
                  <a:pt x="3527171" y="5643"/>
                  <a:pt x="3900666" y="-41625"/>
                  <a:pt x="4198201" y="0"/>
                </a:cubicBezTo>
                <a:cubicBezTo>
                  <a:pt x="4495736" y="41625"/>
                  <a:pt x="4795823" y="30090"/>
                  <a:pt x="4973576" y="0"/>
                </a:cubicBezTo>
                <a:cubicBezTo>
                  <a:pt x="5151330" y="-30090"/>
                  <a:pt x="5231213" y="-15064"/>
                  <a:pt x="5441595" y="0"/>
                </a:cubicBezTo>
                <a:cubicBezTo>
                  <a:pt x="5651977" y="15064"/>
                  <a:pt x="5887666" y="5699"/>
                  <a:pt x="6140131" y="0"/>
                </a:cubicBezTo>
                <a:cubicBezTo>
                  <a:pt x="6392596" y="-5699"/>
                  <a:pt x="6754147" y="-2643"/>
                  <a:pt x="6915506" y="0"/>
                </a:cubicBezTo>
                <a:cubicBezTo>
                  <a:pt x="7076866" y="2643"/>
                  <a:pt x="7342123" y="-2364"/>
                  <a:pt x="7683895" y="0"/>
                </a:cubicBezTo>
                <a:cubicBezTo>
                  <a:pt x="7688804" y="201226"/>
                  <a:pt x="7693284" y="529893"/>
                  <a:pt x="7683895" y="669221"/>
                </a:cubicBezTo>
                <a:cubicBezTo>
                  <a:pt x="7674506" y="808549"/>
                  <a:pt x="7657446" y="1090858"/>
                  <a:pt x="7683895" y="1247185"/>
                </a:cubicBezTo>
                <a:cubicBezTo>
                  <a:pt x="7710344" y="1403512"/>
                  <a:pt x="7716841" y="1702238"/>
                  <a:pt x="7683895" y="1916406"/>
                </a:cubicBezTo>
                <a:cubicBezTo>
                  <a:pt x="7650949" y="2130574"/>
                  <a:pt x="7707953" y="2216211"/>
                  <a:pt x="7683895" y="2463950"/>
                </a:cubicBezTo>
                <a:cubicBezTo>
                  <a:pt x="7659837" y="2711689"/>
                  <a:pt x="7678544" y="2905781"/>
                  <a:pt x="7683895" y="3041914"/>
                </a:cubicBezTo>
                <a:cubicBezTo>
                  <a:pt x="7458954" y="3038332"/>
                  <a:pt x="7428613" y="3034874"/>
                  <a:pt x="7215876" y="3041914"/>
                </a:cubicBezTo>
                <a:cubicBezTo>
                  <a:pt x="7003139" y="3048954"/>
                  <a:pt x="6900591" y="3013968"/>
                  <a:pt x="6594179" y="3041914"/>
                </a:cubicBezTo>
                <a:cubicBezTo>
                  <a:pt x="6287767" y="3069860"/>
                  <a:pt x="6232385" y="3062185"/>
                  <a:pt x="5972482" y="3041914"/>
                </a:cubicBezTo>
                <a:cubicBezTo>
                  <a:pt x="5712579" y="3021643"/>
                  <a:pt x="5659301" y="3051124"/>
                  <a:pt x="5504463" y="3041914"/>
                </a:cubicBezTo>
                <a:cubicBezTo>
                  <a:pt x="5349625" y="3032704"/>
                  <a:pt x="4962803" y="3038022"/>
                  <a:pt x="4805927" y="3041914"/>
                </a:cubicBezTo>
                <a:cubicBezTo>
                  <a:pt x="4649051" y="3045806"/>
                  <a:pt x="4466534" y="3026727"/>
                  <a:pt x="4337908" y="3041914"/>
                </a:cubicBezTo>
                <a:cubicBezTo>
                  <a:pt x="4209282" y="3057101"/>
                  <a:pt x="3963717" y="3055096"/>
                  <a:pt x="3716211" y="3041914"/>
                </a:cubicBezTo>
                <a:cubicBezTo>
                  <a:pt x="3468705" y="3028732"/>
                  <a:pt x="3318211" y="3053523"/>
                  <a:pt x="3094514" y="3041914"/>
                </a:cubicBezTo>
                <a:cubicBezTo>
                  <a:pt x="2870817" y="3030305"/>
                  <a:pt x="2479617" y="3005561"/>
                  <a:pt x="2319139" y="3041914"/>
                </a:cubicBezTo>
                <a:cubicBezTo>
                  <a:pt x="2158662" y="3078267"/>
                  <a:pt x="2001840" y="3030697"/>
                  <a:pt x="1851120" y="3041914"/>
                </a:cubicBezTo>
                <a:cubicBezTo>
                  <a:pt x="1700400" y="3053131"/>
                  <a:pt x="1423341" y="3070577"/>
                  <a:pt x="1075745" y="3041914"/>
                </a:cubicBezTo>
                <a:cubicBezTo>
                  <a:pt x="728149" y="3013251"/>
                  <a:pt x="377998" y="3031306"/>
                  <a:pt x="0" y="3041914"/>
                </a:cubicBezTo>
                <a:cubicBezTo>
                  <a:pt x="9480" y="2880565"/>
                  <a:pt x="8370" y="2583050"/>
                  <a:pt x="0" y="2463950"/>
                </a:cubicBezTo>
                <a:cubicBezTo>
                  <a:pt x="-8370" y="2344850"/>
                  <a:pt x="1842" y="2049118"/>
                  <a:pt x="0" y="1855568"/>
                </a:cubicBezTo>
                <a:cubicBezTo>
                  <a:pt x="-1842" y="1662018"/>
                  <a:pt x="10431" y="1434374"/>
                  <a:pt x="0" y="1308023"/>
                </a:cubicBezTo>
                <a:cubicBezTo>
                  <a:pt x="-10431" y="1181673"/>
                  <a:pt x="16341" y="999617"/>
                  <a:pt x="0" y="790898"/>
                </a:cubicBezTo>
                <a:cubicBezTo>
                  <a:pt x="-16341" y="582180"/>
                  <a:pt x="18901" y="311744"/>
                  <a:pt x="0" y="0"/>
                </a:cubicBezTo>
                <a:close/>
              </a:path>
              <a:path w="7683895" h="3041914" stroke="0" extrusionOk="0">
                <a:moveTo>
                  <a:pt x="0" y="0"/>
                </a:moveTo>
                <a:cubicBezTo>
                  <a:pt x="198149" y="-4798"/>
                  <a:pt x="465485" y="5803"/>
                  <a:pt x="698536" y="0"/>
                </a:cubicBezTo>
                <a:cubicBezTo>
                  <a:pt x="931587" y="-5803"/>
                  <a:pt x="1008860" y="-16794"/>
                  <a:pt x="1243394" y="0"/>
                </a:cubicBezTo>
                <a:cubicBezTo>
                  <a:pt x="1477928" y="16794"/>
                  <a:pt x="1592237" y="25210"/>
                  <a:pt x="1865091" y="0"/>
                </a:cubicBezTo>
                <a:cubicBezTo>
                  <a:pt x="2137945" y="-25210"/>
                  <a:pt x="2397779" y="-38592"/>
                  <a:pt x="2717305" y="0"/>
                </a:cubicBezTo>
                <a:cubicBezTo>
                  <a:pt x="3036831" y="38592"/>
                  <a:pt x="3107205" y="-25172"/>
                  <a:pt x="3262163" y="0"/>
                </a:cubicBezTo>
                <a:cubicBezTo>
                  <a:pt x="3417121" y="25172"/>
                  <a:pt x="3822452" y="12927"/>
                  <a:pt x="4037538" y="0"/>
                </a:cubicBezTo>
                <a:cubicBezTo>
                  <a:pt x="4252625" y="-12927"/>
                  <a:pt x="4502259" y="9910"/>
                  <a:pt x="4659235" y="0"/>
                </a:cubicBezTo>
                <a:cubicBezTo>
                  <a:pt x="4816211" y="-9910"/>
                  <a:pt x="5146713" y="-24516"/>
                  <a:pt x="5357770" y="0"/>
                </a:cubicBezTo>
                <a:cubicBezTo>
                  <a:pt x="5568828" y="24516"/>
                  <a:pt x="5716311" y="6851"/>
                  <a:pt x="5902628" y="0"/>
                </a:cubicBezTo>
                <a:cubicBezTo>
                  <a:pt x="6088945" y="-6851"/>
                  <a:pt x="6278726" y="24140"/>
                  <a:pt x="6447486" y="0"/>
                </a:cubicBezTo>
                <a:cubicBezTo>
                  <a:pt x="6616246" y="-24140"/>
                  <a:pt x="6745623" y="14069"/>
                  <a:pt x="6915506" y="0"/>
                </a:cubicBezTo>
                <a:cubicBezTo>
                  <a:pt x="7085389" y="-14069"/>
                  <a:pt x="7500130" y="10262"/>
                  <a:pt x="7683895" y="0"/>
                </a:cubicBezTo>
                <a:cubicBezTo>
                  <a:pt x="7689354" y="123196"/>
                  <a:pt x="7697986" y="430794"/>
                  <a:pt x="7683895" y="608383"/>
                </a:cubicBezTo>
                <a:cubicBezTo>
                  <a:pt x="7669804" y="785972"/>
                  <a:pt x="7687534" y="994720"/>
                  <a:pt x="7683895" y="1186346"/>
                </a:cubicBezTo>
                <a:cubicBezTo>
                  <a:pt x="7680256" y="1377972"/>
                  <a:pt x="7657407" y="1477305"/>
                  <a:pt x="7683895" y="1764310"/>
                </a:cubicBezTo>
                <a:cubicBezTo>
                  <a:pt x="7710383" y="2051315"/>
                  <a:pt x="7664366" y="2112860"/>
                  <a:pt x="7683895" y="2281436"/>
                </a:cubicBezTo>
                <a:cubicBezTo>
                  <a:pt x="7703424" y="2450012"/>
                  <a:pt x="7667962" y="2678744"/>
                  <a:pt x="7683895" y="3041914"/>
                </a:cubicBezTo>
                <a:cubicBezTo>
                  <a:pt x="7458576" y="3064956"/>
                  <a:pt x="7329050" y="3022690"/>
                  <a:pt x="7062198" y="3041914"/>
                </a:cubicBezTo>
                <a:cubicBezTo>
                  <a:pt x="6795346" y="3061138"/>
                  <a:pt x="6727645" y="3025393"/>
                  <a:pt x="6594179" y="3041914"/>
                </a:cubicBezTo>
                <a:cubicBezTo>
                  <a:pt x="6460713" y="3058435"/>
                  <a:pt x="6256247" y="3062201"/>
                  <a:pt x="6126160" y="3041914"/>
                </a:cubicBezTo>
                <a:cubicBezTo>
                  <a:pt x="5996073" y="3021627"/>
                  <a:pt x="5870111" y="3046112"/>
                  <a:pt x="5658141" y="3041914"/>
                </a:cubicBezTo>
                <a:cubicBezTo>
                  <a:pt x="5446171" y="3037716"/>
                  <a:pt x="5054279" y="3077229"/>
                  <a:pt x="4882766" y="3041914"/>
                </a:cubicBezTo>
                <a:cubicBezTo>
                  <a:pt x="4711253" y="3006599"/>
                  <a:pt x="4586309" y="3031506"/>
                  <a:pt x="4414747" y="3041914"/>
                </a:cubicBezTo>
                <a:cubicBezTo>
                  <a:pt x="4243185" y="3052322"/>
                  <a:pt x="4126078" y="3036589"/>
                  <a:pt x="3869889" y="3041914"/>
                </a:cubicBezTo>
                <a:cubicBezTo>
                  <a:pt x="3613700" y="3047239"/>
                  <a:pt x="3453368" y="3050270"/>
                  <a:pt x="3171353" y="3041914"/>
                </a:cubicBezTo>
                <a:cubicBezTo>
                  <a:pt x="2889338" y="3033558"/>
                  <a:pt x="2813346" y="3031119"/>
                  <a:pt x="2703334" y="3041914"/>
                </a:cubicBezTo>
                <a:cubicBezTo>
                  <a:pt x="2593322" y="3052709"/>
                  <a:pt x="2321121" y="3076672"/>
                  <a:pt x="2004798" y="3041914"/>
                </a:cubicBezTo>
                <a:cubicBezTo>
                  <a:pt x="1688475" y="3007156"/>
                  <a:pt x="1634429" y="3052999"/>
                  <a:pt x="1306262" y="3041914"/>
                </a:cubicBezTo>
                <a:cubicBezTo>
                  <a:pt x="978095" y="3030829"/>
                  <a:pt x="576591" y="3026405"/>
                  <a:pt x="0" y="3041914"/>
                </a:cubicBezTo>
                <a:cubicBezTo>
                  <a:pt x="-8760" y="2788848"/>
                  <a:pt x="-6536" y="2718642"/>
                  <a:pt x="0" y="2524789"/>
                </a:cubicBezTo>
                <a:cubicBezTo>
                  <a:pt x="6536" y="2330937"/>
                  <a:pt x="-2044" y="2158619"/>
                  <a:pt x="0" y="1946825"/>
                </a:cubicBezTo>
                <a:cubicBezTo>
                  <a:pt x="2044" y="1735031"/>
                  <a:pt x="-18223" y="1514604"/>
                  <a:pt x="0" y="1338442"/>
                </a:cubicBezTo>
                <a:cubicBezTo>
                  <a:pt x="18223" y="1162280"/>
                  <a:pt x="10519" y="850562"/>
                  <a:pt x="0" y="669221"/>
                </a:cubicBezTo>
                <a:cubicBezTo>
                  <a:pt x="-10519" y="487880"/>
                  <a:pt x="-25665" y="137070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203040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BD90E9-54D4-291F-052A-CD473F2FEF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rcRect l="86634" t="648" r="4873" b="91880"/>
          <a:stretch/>
        </p:blipFill>
        <p:spPr>
          <a:xfrm>
            <a:off x="8937076" y="1928055"/>
            <a:ext cx="744806" cy="223474"/>
          </a:xfrm>
          <a:custGeom>
            <a:avLst/>
            <a:gdLst>
              <a:gd name="connsiteX0" fmla="*/ 0 w 744806"/>
              <a:gd name="connsiteY0" fmla="*/ 0 h 223474"/>
              <a:gd name="connsiteX1" fmla="*/ 357507 w 744806"/>
              <a:gd name="connsiteY1" fmla="*/ 0 h 223474"/>
              <a:gd name="connsiteX2" fmla="*/ 744806 w 744806"/>
              <a:gd name="connsiteY2" fmla="*/ 0 h 223474"/>
              <a:gd name="connsiteX3" fmla="*/ 744806 w 744806"/>
              <a:gd name="connsiteY3" fmla="*/ 223474 h 223474"/>
              <a:gd name="connsiteX4" fmla="*/ 364955 w 744806"/>
              <a:gd name="connsiteY4" fmla="*/ 223474 h 223474"/>
              <a:gd name="connsiteX5" fmla="*/ 0 w 744806"/>
              <a:gd name="connsiteY5" fmla="*/ 223474 h 223474"/>
              <a:gd name="connsiteX6" fmla="*/ 0 w 744806"/>
              <a:gd name="connsiteY6" fmla="*/ 0 h 22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4806" h="223474" fill="none" extrusionOk="0">
                <a:moveTo>
                  <a:pt x="0" y="0"/>
                </a:moveTo>
                <a:cubicBezTo>
                  <a:pt x="149075" y="7375"/>
                  <a:pt x="227863" y="-13140"/>
                  <a:pt x="357507" y="0"/>
                </a:cubicBezTo>
                <a:cubicBezTo>
                  <a:pt x="487151" y="13140"/>
                  <a:pt x="603829" y="-1483"/>
                  <a:pt x="744806" y="0"/>
                </a:cubicBezTo>
                <a:cubicBezTo>
                  <a:pt x="744235" y="50124"/>
                  <a:pt x="750019" y="145616"/>
                  <a:pt x="744806" y="223474"/>
                </a:cubicBezTo>
                <a:cubicBezTo>
                  <a:pt x="586053" y="239206"/>
                  <a:pt x="540869" y="223267"/>
                  <a:pt x="364955" y="223474"/>
                </a:cubicBezTo>
                <a:cubicBezTo>
                  <a:pt x="189041" y="223681"/>
                  <a:pt x="146181" y="241564"/>
                  <a:pt x="0" y="223474"/>
                </a:cubicBezTo>
                <a:cubicBezTo>
                  <a:pt x="-9263" y="121112"/>
                  <a:pt x="-2917" y="87809"/>
                  <a:pt x="0" y="0"/>
                </a:cubicBezTo>
                <a:close/>
              </a:path>
              <a:path w="744806" h="223474" stroke="0" extrusionOk="0">
                <a:moveTo>
                  <a:pt x="0" y="0"/>
                </a:moveTo>
                <a:cubicBezTo>
                  <a:pt x="90243" y="5412"/>
                  <a:pt x="292115" y="-16010"/>
                  <a:pt x="372403" y="0"/>
                </a:cubicBezTo>
                <a:cubicBezTo>
                  <a:pt x="452691" y="16010"/>
                  <a:pt x="586783" y="14929"/>
                  <a:pt x="744806" y="0"/>
                </a:cubicBezTo>
                <a:cubicBezTo>
                  <a:pt x="734801" y="101463"/>
                  <a:pt x="744771" y="135864"/>
                  <a:pt x="744806" y="223474"/>
                </a:cubicBezTo>
                <a:cubicBezTo>
                  <a:pt x="567279" y="231019"/>
                  <a:pt x="553461" y="210502"/>
                  <a:pt x="379851" y="223474"/>
                </a:cubicBezTo>
                <a:cubicBezTo>
                  <a:pt x="206241" y="236446"/>
                  <a:pt x="173832" y="239305"/>
                  <a:pt x="0" y="223474"/>
                </a:cubicBezTo>
                <a:cubicBezTo>
                  <a:pt x="5755" y="171015"/>
                  <a:pt x="4671" y="92963"/>
                  <a:pt x="0" y="0"/>
                </a:cubicBezTo>
                <a:close/>
              </a:path>
            </a:pathLst>
          </a:custGeom>
          <a:ln w="19050">
            <a:noFill/>
            <a:extLst>
              <a:ext uri="{C807C97D-BFC1-408E-A445-0C87EB9F89A2}">
                <ask:lineSketchStyleProps xmlns:ask="http://schemas.microsoft.com/office/drawing/2018/sketchyshapes" sd="34203040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B1D09F-A6E9-9671-4E50-6B02CC5460B2}"/>
              </a:ext>
            </a:extLst>
          </p:cNvPr>
          <p:cNvSpPr txBox="1"/>
          <p:nvPr/>
        </p:nvSpPr>
        <p:spPr>
          <a:xfrm>
            <a:off x="8998274" y="184057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Dense" panose="02000000000000000000" pitchFamily="50" charset="0"/>
              </a:rPr>
              <a:t>name</a:t>
            </a:r>
            <a:endParaRPr lang="en-BE" b="1" dirty="0">
              <a:latin typeface="Dense" panose="020000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D3FC514-7164-D90B-10A7-675A9022B7CE}"/>
                  </a:ext>
                </a:extLst>
              </p14:cNvPr>
              <p14:cNvContentPartPr/>
              <p14:nvPr/>
            </p14:nvContentPartPr>
            <p14:xfrm>
              <a:off x="8687977" y="1750356"/>
              <a:ext cx="1062483" cy="431079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D3FC514-7164-D90B-10A7-675A9022B7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79336" y="1741713"/>
                <a:ext cx="1080125" cy="448726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1CBD4CD-CF0C-EA18-2B03-AF27E46E24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013"/>
          <a:stretch/>
        </p:blipFill>
        <p:spPr>
          <a:xfrm rot="852407">
            <a:off x="7669353" y="2316267"/>
            <a:ext cx="895412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2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eSS logo">
            <a:extLst>
              <a:ext uri="{FF2B5EF4-FFF2-40B4-BE49-F238E27FC236}">
                <a16:creationId xmlns:a16="http://schemas.microsoft.com/office/drawing/2014/main" id="{77ED0388-3EFE-F5EC-1E17-EBE6FB2526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82" t="-15250"/>
          <a:stretch/>
        </p:blipFill>
        <p:spPr bwMode="auto">
          <a:xfrm>
            <a:off x="5428251" y="3482396"/>
            <a:ext cx="1543705" cy="123978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1F1B7E77-2755-2E5C-3814-D7FA689760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13" y="3220606"/>
            <a:ext cx="1561795" cy="1561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182976-39A6-26C4-0C7B-C75FD69290A3}"/>
              </a:ext>
            </a:extLst>
          </p:cNvPr>
          <p:cNvSpPr txBox="1"/>
          <p:nvPr/>
        </p:nvSpPr>
        <p:spPr>
          <a:xfrm>
            <a:off x="417809" y="4135006"/>
            <a:ext cx="1033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Description</a:t>
            </a:r>
            <a:endParaRPr lang="en-BE" sz="2400" dirty="0">
              <a:solidFill>
                <a:schemeClr val="tx1">
                  <a:lumMod val="75000"/>
                  <a:lumOff val="25000"/>
                </a:schemeClr>
              </a:solidFill>
              <a:latin typeface="Dense" panose="020000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96D9B-26B3-2E8E-20F9-1AA1AA40B8A3}"/>
              </a:ext>
            </a:extLst>
          </p:cNvPr>
          <p:cNvSpPr txBox="1"/>
          <p:nvPr/>
        </p:nvSpPr>
        <p:spPr>
          <a:xfrm>
            <a:off x="1883992" y="2758941"/>
            <a:ext cx="89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Event</a:t>
            </a:r>
            <a:endParaRPr lang="en-BE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C4B59A-FCB0-E5E9-051B-1005C9C19E67}"/>
              </a:ext>
            </a:extLst>
          </p:cNvPr>
          <p:cNvSpPr/>
          <p:nvPr/>
        </p:nvSpPr>
        <p:spPr>
          <a:xfrm>
            <a:off x="2354433" y="3881505"/>
            <a:ext cx="727377" cy="74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BF2EC-8069-9A00-F9C2-4B40B7297709}"/>
              </a:ext>
            </a:extLst>
          </p:cNvPr>
          <p:cNvSpPr txBox="1"/>
          <p:nvPr/>
        </p:nvSpPr>
        <p:spPr>
          <a:xfrm>
            <a:off x="2354433" y="3807478"/>
            <a:ext cx="854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dd/mm/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yy</a:t>
            </a:r>
            <a:endParaRPr lang="en-BE" sz="2000" dirty="0">
              <a:solidFill>
                <a:schemeClr val="tx1">
                  <a:lumMod val="75000"/>
                  <a:lumOff val="25000"/>
                </a:schemeClr>
              </a:solidFill>
              <a:latin typeface="Dense" panose="020000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2DD9BA-E778-3179-2762-4F4267ADD6EC}"/>
              </a:ext>
            </a:extLst>
          </p:cNvPr>
          <p:cNvSpPr txBox="1"/>
          <p:nvPr/>
        </p:nvSpPr>
        <p:spPr>
          <a:xfrm>
            <a:off x="2541002" y="4093950"/>
            <a:ext cx="677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location</a:t>
            </a:r>
            <a:endParaRPr lang="en-BE" sz="2000" dirty="0">
              <a:solidFill>
                <a:schemeClr val="tx1">
                  <a:lumMod val="75000"/>
                  <a:lumOff val="25000"/>
                </a:schemeClr>
              </a:solidFill>
              <a:latin typeface="Dense" panose="02000000000000000000" pitchFamily="50" charset="0"/>
            </a:endParaRPr>
          </a:p>
        </p:txBody>
      </p:sp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A8658414-BD5D-A809-AB2C-3AEEB947C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5751" y="4109394"/>
            <a:ext cx="347984" cy="347984"/>
          </a:xfrm>
          <a:prstGeom prst="rect">
            <a:avLst/>
          </a:prstGeom>
        </p:spPr>
      </p:pic>
      <p:pic>
        <p:nvPicPr>
          <p:cNvPr id="12" name="Graphic 11" descr="Key outline">
            <a:extLst>
              <a:ext uri="{FF2B5EF4-FFF2-40B4-BE49-F238E27FC236}">
                <a16:creationId xmlns:a16="http://schemas.microsoft.com/office/drawing/2014/main" id="{FE73D34D-3827-9282-68A7-D26E743BE3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4704" y="4380568"/>
            <a:ext cx="413892" cy="4138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DBC81-2867-CFCD-F0DC-67E058F49FE6}"/>
              </a:ext>
            </a:extLst>
          </p:cNvPr>
          <p:cNvSpPr txBox="1"/>
          <p:nvPr/>
        </p:nvSpPr>
        <p:spPr>
          <a:xfrm>
            <a:off x="2788973" y="5080932"/>
            <a:ext cx="935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Meta-info</a:t>
            </a:r>
            <a:endParaRPr lang="en-BE" sz="2400" dirty="0">
              <a:solidFill>
                <a:schemeClr val="tx1">
                  <a:lumMod val="75000"/>
                  <a:lumOff val="25000"/>
                </a:schemeClr>
              </a:solidFill>
              <a:latin typeface="Dense" panose="02000000000000000000" pitchFamily="50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5BD531-74E1-E969-C29B-BD31357E65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832676" flipV="1">
            <a:off x="685712" y="3221651"/>
            <a:ext cx="942344" cy="16968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24B761-B2DB-555C-7739-32D1C6B944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060050" flipH="1" flipV="1">
            <a:off x="3047860" y="3907476"/>
            <a:ext cx="942344" cy="1696865"/>
          </a:xfrm>
          <a:prstGeom prst="rect">
            <a:avLst/>
          </a:prstGeom>
        </p:spPr>
      </p:pic>
      <p:pic>
        <p:nvPicPr>
          <p:cNvPr id="21" name="Picture 20" descr="A picture containing linedrawing, kitchenware&#10;&#10;Description automatically generated">
            <a:extLst>
              <a:ext uri="{FF2B5EF4-FFF2-40B4-BE49-F238E27FC236}">
                <a16:creationId xmlns:a16="http://schemas.microsoft.com/office/drawing/2014/main" id="{481ADCEB-36D7-BDD7-1900-CDA4725047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47606" r="64764" b="8182"/>
          <a:stretch/>
        </p:blipFill>
        <p:spPr>
          <a:xfrm>
            <a:off x="4952564" y="1399525"/>
            <a:ext cx="1041877" cy="8454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3AFFA14-B95B-81D4-BB06-3ADE76931631}"/>
              </a:ext>
            </a:extLst>
          </p:cNvPr>
          <p:cNvSpPr txBox="1"/>
          <p:nvPr/>
        </p:nvSpPr>
        <p:spPr>
          <a:xfrm>
            <a:off x="4687331" y="412802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Training material</a:t>
            </a:r>
            <a:endParaRPr lang="en-BE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EF165749-255D-2C23-7A01-9176915B3AC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663" y="3023378"/>
            <a:ext cx="1473936" cy="1473936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E21CC681-30C0-7519-ADBC-14343D3B8D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2" t="29538" b="12462"/>
          <a:stretch/>
        </p:blipFill>
        <p:spPr>
          <a:xfrm>
            <a:off x="6046705" y="1484657"/>
            <a:ext cx="1049408" cy="8548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8DAAA2E-8E11-CA5E-E999-FBFAF9C87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629924" flipV="1">
            <a:off x="5549401" y="452582"/>
            <a:ext cx="942344" cy="16968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3D94017-FBB5-963D-41E9-92A5960C7714}"/>
              </a:ext>
            </a:extLst>
          </p:cNvPr>
          <p:cNvSpPr txBox="1"/>
          <p:nvPr/>
        </p:nvSpPr>
        <p:spPr>
          <a:xfrm>
            <a:off x="8300746" y="2468150"/>
            <a:ext cx="137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Course</a:t>
            </a:r>
            <a:endParaRPr lang="en-BE" sz="24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301CA4AB-0651-5506-6EDF-F0F14529DF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617" y="2009354"/>
            <a:ext cx="793497" cy="793497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268F00A-B6A0-49E9-D3EB-36D11A687F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896" y="3167060"/>
            <a:ext cx="793497" cy="793497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9BA0BFD1-090B-ADEC-A367-133167BE80C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089" y="4228221"/>
            <a:ext cx="793497" cy="793497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B2CE4724-80F2-412F-9EAB-2F2B20593B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592" y="5248522"/>
            <a:ext cx="793497" cy="7934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0B956F-8C85-1F72-6026-55ABDFEDE9FC}"/>
              </a:ext>
            </a:extLst>
          </p:cNvPr>
          <p:cNvSpPr txBox="1"/>
          <p:nvPr/>
        </p:nvSpPr>
        <p:spPr>
          <a:xfrm>
            <a:off x="9511481" y="1509763"/>
            <a:ext cx="2383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Course instances</a:t>
            </a:r>
            <a:endParaRPr lang="en-BE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EB94ECA-4C23-791E-0F61-BF46561B5FB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336"/>
          <a:stretch/>
        </p:blipFill>
        <p:spPr>
          <a:xfrm rot="17591394" flipV="1">
            <a:off x="9441382" y="2441416"/>
            <a:ext cx="885801" cy="119268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5913382-2BDB-D855-59A1-9FB7297ADE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336"/>
          <a:stretch/>
        </p:blipFill>
        <p:spPr>
          <a:xfrm rot="1414290">
            <a:off x="10006974" y="3009397"/>
            <a:ext cx="983276" cy="132392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E225900-68A2-F541-E025-8CE0646F48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336"/>
          <a:stretch/>
        </p:blipFill>
        <p:spPr>
          <a:xfrm rot="21330778" flipV="1">
            <a:off x="9993252" y="3779639"/>
            <a:ext cx="983276" cy="132392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C472F5A-B39D-DEFA-09A1-A5E3741F91A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336"/>
          <a:stretch/>
        </p:blipFill>
        <p:spPr>
          <a:xfrm rot="1177933" flipV="1">
            <a:off x="9352600" y="4269600"/>
            <a:ext cx="983276" cy="1323927"/>
          </a:xfrm>
          <a:prstGeom prst="rect">
            <a:avLst/>
          </a:prstGeom>
        </p:spPr>
      </p:pic>
      <p:sp>
        <p:nvSpPr>
          <p:cNvPr id="40" name="Arrow: Left 39">
            <a:extLst>
              <a:ext uri="{FF2B5EF4-FFF2-40B4-BE49-F238E27FC236}">
                <a16:creationId xmlns:a16="http://schemas.microsoft.com/office/drawing/2014/main" id="{ECE6586E-AE5E-6F6F-2426-74BA9F3C5886}"/>
              </a:ext>
            </a:extLst>
          </p:cNvPr>
          <p:cNvSpPr/>
          <p:nvPr/>
        </p:nvSpPr>
        <p:spPr>
          <a:xfrm>
            <a:off x="3974156" y="4001503"/>
            <a:ext cx="978408" cy="484632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41" name="Arrow: Left 40">
            <a:extLst>
              <a:ext uri="{FF2B5EF4-FFF2-40B4-BE49-F238E27FC236}">
                <a16:creationId xmlns:a16="http://schemas.microsoft.com/office/drawing/2014/main" id="{5BC14502-B9F0-7751-0DFA-5E044AA08931}"/>
              </a:ext>
            </a:extLst>
          </p:cNvPr>
          <p:cNvSpPr/>
          <p:nvPr/>
        </p:nvSpPr>
        <p:spPr>
          <a:xfrm rot="5400000">
            <a:off x="5634610" y="2781062"/>
            <a:ext cx="854869" cy="484632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716B3795-0BD3-675F-CAD1-6291CEB55A4C}"/>
              </a:ext>
            </a:extLst>
          </p:cNvPr>
          <p:cNvSpPr/>
          <p:nvPr/>
        </p:nvSpPr>
        <p:spPr>
          <a:xfrm rot="10800000">
            <a:off x="7261882" y="4041070"/>
            <a:ext cx="978408" cy="484632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1625EC-3227-5E16-DEF4-58783F99A55B}"/>
              </a:ext>
            </a:extLst>
          </p:cNvPr>
          <p:cNvSpPr/>
          <p:nvPr/>
        </p:nvSpPr>
        <p:spPr>
          <a:xfrm>
            <a:off x="10606849" y="2363499"/>
            <a:ext cx="351898" cy="39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6" name="Graphic 45" descr="Marker with solid fill">
            <a:extLst>
              <a:ext uri="{FF2B5EF4-FFF2-40B4-BE49-F238E27FC236}">
                <a16:creationId xmlns:a16="http://schemas.microsoft.com/office/drawing/2014/main" id="{E09A0546-1A93-4F50-E187-97CFA4AAB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5365" y="2487299"/>
            <a:ext cx="278284" cy="27828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B8B7F30-90C6-47A9-FB9A-74A92D601984}"/>
              </a:ext>
            </a:extLst>
          </p:cNvPr>
          <p:cNvSpPr txBox="1"/>
          <p:nvPr/>
        </p:nvSpPr>
        <p:spPr>
          <a:xfrm>
            <a:off x="10529704" y="2267806"/>
            <a:ext cx="507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dd/mm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09EA3F-7F5B-9F11-62B1-657B8C36290A}"/>
              </a:ext>
            </a:extLst>
          </p:cNvPr>
          <p:cNvSpPr/>
          <p:nvPr/>
        </p:nvSpPr>
        <p:spPr>
          <a:xfrm>
            <a:off x="11386386" y="3515319"/>
            <a:ext cx="351898" cy="39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9" name="Graphic 48" descr="Marker with solid fill">
            <a:extLst>
              <a:ext uri="{FF2B5EF4-FFF2-40B4-BE49-F238E27FC236}">
                <a16:creationId xmlns:a16="http://schemas.microsoft.com/office/drawing/2014/main" id="{094E20CD-4774-E3A0-1140-A5D9A3C0A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14902" y="3639119"/>
            <a:ext cx="278284" cy="27828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E19305C-F987-F891-0203-FC6926D5C9B6}"/>
              </a:ext>
            </a:extLst>
          </p:cNvPr>
          <p:cNvSpPr txBox="1"/>
          <p:nvPr/>
        </p:nvSpPr>
        <p:spPr>
          <a:xfrm>
            <a:off x="11309241" y="3419626"/>
            <a:ext cx="507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dd/mm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B5D16E3-1442-C762-C004-51ADD17F2620}"/>
              </a:ext>
            </a:extLst>
          </p:cNvPr>
          <p:cNvSpPr/>
          <p:nvPr/>
        </p:nvSpPr>
        <p:spPr>
          <a:xfrm>
            <a:off x="11446777" y="4581624"/>
            <a:ext cx="351898" cy="39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2" name="Graphic 51" descr="Marker with solid fill">
            <a:extLst>
              <a:ext uri="{FF2B5EF4-FFF2-40B4-BE49-F238E27FC236}">
                <a16:creationId xmlns:a16="http://schemas.microsoft.com/office/drawing/2014/main" id="{C9F82BF7-07A3-F5F2-B1B0-F3DF4F28D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5293" y="4705424"/>
            <a:ext cx="278284" cy="2782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ED79D3B-1AA3-BA90-0EA5-77D1AD61DBD1}"/>
              </a:ext>
            </a:extLst>
          </p:cNvPr>
          <p:cNvSpPr txBox="1"/>
          <p:nvPr/>
        </p:nvSpPr>
        <p:spPr>
          <a:xfrm>
            <a:off x="11369632" y="4485931"/>
            <a:ext cx="507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dd/mm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089E4EF-D85D-9D91-DAE2-1166600E8BF6}"/>
              </a:ext>
            </a:extLst>
          </p:cNvPr>
          <p:cNvSpPr/>
          <p:nvPr/>
        </p:nvSpPr>
        <p:spPr>
          <a:xfrm>
            <a:off x="10645322" y="5610378"/>
            <a:ext cx="351898" cy="39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5" name="Graphic 54" descr="Marker with solid fill">
            <a:extLst>
              <a:ext uri="{FF2B5EF4-FFF2-40B4-BE49-F238E27FC236}">
                <a16:creationId xmlns:a16="http://schemas.microsoft.com/office/drawing/2014/main" id="{4DA1D6BB-5F91-ABEC-484A-FCB05B14A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3838" y="5734178"/>
            <a:ext cx="278284" cy="27828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EBBDA7B-6AD0-0DF2-9F04-1FDD3D3276F8}"/>
              </a:ext>
            </a:extLst>
          </p:cNvPr>
          <p:cNvSpPr txBox="1"/>
          <p:nvPr/>
        </p:nvSpPr>
        <p:spPr>
          <a:xfrm>
            <a:off x="10568177" y="5514685"/>
            <a:ext cx="507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dd/mm</a:t>
            </a:r>
          </a:p>
        </p:txBody>
      </p:sp>
      <p:pic>
        <p:nvPicPr>
          <p:cNvPr id="1026" name="Picture 2" descr="Bioschemas - Logos">
            <a:extLst>
              <a:ext uri="{FF2B5EF4-FFF2-40B4-BE49-F238E27FC236}">
                <a16:creationId xmlns:a16="http://schemas.microsoft.com/office/drawing/2014/main" id="{FF3D6255-A06D-E888-1B61-8699868C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602" y="4534694"/>
            <a:ext cx="2190239" cy="48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387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77EEC2F-0ADB-4873-4731-66C92E14884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06" y="3283267"/>
            <a:ext cx="1123060" cy="1123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DF726D-922E-7516-752D-AF40FF0F6723}"/>
              </a:ext>
            </a:extLst>
          </p:cNvPr>
          <p:cNvSpPr txBox="1"/>
          <p:nvPr/>
        </p:nvSpPr>
        <p:spPr>
          <a:xfrm>
            <a:off x="120433" y="3529019"/>
            <a:ext cx="82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Description</a:t>
            </a:r>
            <a:endParaRPr lang="en-BE" dirty="0">
              <a:solidFill>
                <a:schemeClr val="tx1">
                  <a:lumMod val="75000"/>
                  <a:lumOff val="25000"/>
                </a:schemeClr>
              </a:solidFill>
              <a:latin typeface="Dense" panose="020000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32C82-1650-4EDA-1802-ED826EC9EDBE}"/>
              </a:ext>
            </a:extLst>
          </p:cNvPr>
          <p:cNvSpPr txBox="1"/>
          <p:nvPr/>
        </p:nvSpPr>
        <p:spPr>
          <a:xfrm>
            <a:off x="1184098" y="2801491"/>
            <a:ext cx="659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BB573"/>
                </a:solidFill>
                <a:latin typeface="Dense" panose="02000000000000000000" pitchFamily="50" charset="0"/>
              </a:rPr>
              <a:t>Event</a:t>
            </a:r>
            <a:endParaRPr lang="en-BE" sz="2800" dirty="0">
              <a:solidFill>
                <a:srgbClr val="2BB573"/>
              </a:solidFill>
              <a:latin typeface="Dense" panose="020000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038FB3-003C-0488-0D1A-EA3A773FD764}"/>
              </a:ext>
            </a:extLst>
          </p:cNvPr>
          <p:cNvSpPr/>
          <p:nvPr/>
        </p:nvSpPr>
        <p:spPr>
          <a:xfrm>
            <a:off x="1475057" y="3771045"/>
            <a:ext cx="533155" cy="594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2FE45-C7EE-9AD3-E448-885E2B4531CE}"/>
              </a:ext>
            </a:extLst>
          </p:cNvPr>
          <p:cNvSpPr txBox="1"/>
          <p:nvPr/>
        </p:nvSpPr>
        <p:spPr>
          <a:xfrm>
            <a:off x="1562983" y="3878137"/>
            <a:ext cx="482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location</a:t>
            </a:r>
            <a:endParaRPr lang="en-BE" sz="1200" dirty="0">
              <a:solidFill>
                <a:schemeClr val="tx1">
                  <a:lumMod val="75000"/>
                  <a:lumOff val="25000"/>
                </a:schemeClr>
              </a:solidFill>
              <a:latin typeface="Dense" panose="02000000000000000000" pitchFamily="50" charset="0"/>
            </a:endParaRPr>
          </a:p>
        </p:txBody>
      </p:sp>
      <p:pic>
        <p:nvPicPr>
          <p:cNvPr id="11" name="Graphic 10" descr="Key outline">
            <a:extLst>
              <a:ext uri="{FF2B5EF4-FFF2-40B4-BE49-F238E27FC236}">
                <a16:creationId xmlns:a16="http://schemas.microsoft.com/office/drawing/2014/main" id="{F922B228-4690-384E-E2BA-E11DFC019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7361" y="4068487"/>
            <a:ext cx="334059" cy="3340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8CB0E3-D3D5-4937-E96A-369F721C5727}"/>
              </a:ext>
            </a:extLst>
          </p:cNvPr>
          <p:cNvSpPr txBox="1"/>
          <p:nvPr/>
        </p:nvSpPr>
        <p:spPr>
          <a:xfrm>
            <a:off x="1691862" y="4432958"/>
            <a:ext cx="74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Meta-info</a:t>
            </a:r>
            <a:endParaRPr lang="en-BE" dirty="0">
              <a:solidFill>
                <a:schemeClr val="tx1">
                  <a:lumMod val="75000"/>
                  <a:lumOff val="25000"/>
                </a:schemeClr>
              </a:solidFill>
              <a:latin typeface="Dense" panose="02000000000000000000" pitchFamily="50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8CE264-1E9E-95F9-4F45-345A8B412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7324">
            <a:off x="351841" y="3599677"/>
            <a:ext cx="597865" cy="7194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9E6BCF-6EB2-EAE5-F622-0B1BBF593F13}"/>
              </a:ext>
            </a:extLst>
          </p:cNvPr>
          <p:cNvSpPr txBox="1"/>
          <p:nvPr/>
        </p:nvSpPr>
        <p:spPr>
          <a:xfrm>
            <a:off x="12526081" y="2360386"/>
            <a:ext cx="1623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BB573"/>
                </a:solidFill>
                <a:latin typeface="Dense" panose="02000000000000000000" pitchFamily="50" charset="0"/>
              </a:rPr>
              <a:t>Training material</a:t>
            </a:r>
            <a:endParaRPr lang="en-BE" sz="2800" dirty="0">
              <a:solidFill>
                <a:srgbClr val="2BB573"/>
              </a:solidFill>
              <a:latin typeface="Dense" panose="02000000000000000000" pitchFamily="50" charset="0"/>
            </a:endParaRPr>
          </a:p>
        </p:txBody>
      </p:sp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E40DB044-135A-6E9F-7950-DDC49AD3DEE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051" y="3279486"/>
            <a:ext cx="1123061" cy="1123061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1A5C65ED-1571-0F5B-0C83-09B1D0A96A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2" t="29538" b="12462"/>
          <a:stretch/>
        </p:blipFill>
        <p:spPr>
          <a:xfrm>
            <a:off x="10400153" y="3252058"/>
            <a:ext cx="1049408" cy="8548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034695-9498-B93F-D2FB-C9FB02064E05}"/>
              </a:ext>
            </a:extLst>
          </p:cNvPr>
          <p:cNvSpPr txBox="1"/>
          <p:nvPr/>
        </p:nvSpPr>
        <p:spPr>
          <a:xfrm>
            <a:off x="4878672" y="2791307"/>
            <a:ext cx="965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BB573"/>
                </a:solidFill>
                <a:latin typeface="Dense" panose="02000000000000000000" pitchFamily="50" charset="0"/>
              </a:rPr>
              <a:t>Course**</a:t>
            </a:r>
            <a:endParaRPr lang="en-BE" sz="2800" dirty="0">
              <a:solidFill>
                <a:srgbClr val="2BB573"/>
              </a:solidFill>
              <a:latin typeface="Dense" panose="02000000000000000000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4CE116-EB9F-7DD0-6C9A-CFBBE991CE92}"/>
              </a:ext>
            </a:extLst>
          </p:cNvPr>
          <p:cNvSpPr txBox="1"/>
          <p:nvPr/>
        </p:nvSpPr>
        <p:spPr>
          <a:xfrm>
            <a:off x="6763575" y="2296440"/>
            <a:ext cx="1850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BB573"/>
                </a:solidFill>
                <a:latin typeface="Dense" panose="02000000000000000000" pitchFamily="50" charset="0"/>
              </a:rPr>
              <a:t>Course instances**</a:t>
            </a:r>
            <a:endParaRPr lang="en-BE" sz="2800" dirty="0">
              <a:solidFill>
                <a:srgbClr val="2BB573"/>
              </a:solidFill>
              <a:latin typeface="Dense" panose="02000000000000000000" pitchFamily="50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B15EE9C-AED2-051F-305C-1EDFA184D1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36"/>
          <a:stretch/>
        </p:blipFill>
        <p:spPr>
          <a:xfrm>
            <a:off x="6153190" y="2898468"/>
            <a:ext cx="885801" cy="11926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A748FB-BCC9-1FBA-6D38-36D6A14777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36"/>
          <a:stretch/>
        </p:blipFill>
        <p:spPr>
          <a:xfrm rot="21393662" flipV="1">
            <a:off x="6183218" y="3650643"/>
            <a:ext cx="983276" cy="1323927"/>
          </a:xfrm>
          <a:prstGeom prst="rect">
            <a:avLst/>
          </a:prstGeom>
        </p:spPr>
      </p:pic>
      <p:sp>
        <p:nvSpPr>
          <p:cNvPr id="31" name="Arrow: Left 30">
            <a:extLst>
              <a:ext uri="{FF2B5EF4-FFF2-40B4-BE49-F238E27FC236}">
                <a16:creationId xmlns:a16="http://schemas.microsoft.com/office/drawing/2014/main" id="{323E0F54-304B-F0C5-3581-D1ED3C68226C}"/>
              </a:ext>
            </a:extLst>
          </p:cNvPr>
          <p:cNvSpPr/>
          <p:nvPr/>
        </p:nvSpPr>
        <p:spPr>
          <a:xfrm rot="16200000">
            <a:off x="4816818" y="2298120"/>
            <a:ext cx="883856" cy="224118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55CF710-3BC3-8C3F-9F9C-94C52FD03DDA}"/>
              </a:ext>
            </a:extLst>
          </p:cNvPr>
          <p:cNvGrpSpPr/>
          <p:nvPr/>
        </p:nvGrpSpPr>
        <p:grpSpPr>
          <a:xfrm>
            <a:off x="7202794" y="2920189"/>
            <a:ext cx="798662" cy="793497"/>
            <a:chOff x="7594801" y="1998984"/>
            <a:chExt cx="798662" cy="793497"/>
          </a:xfrm>
        </p:grpSpPr>
        <p:pic>
          <p:nvPicPr>
            <p:cNvPr id="21" name="Picture 2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1410197-EBB8-A0D7-9467-D2F10A7AD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4801" y="1998984"/>
              <a:ext cx="793497" cy="79349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D9DCE2-2716-9B58-96A1-0771E2D2D803}"/>
                </a:ext>
              </a:extLst>
            </p:cNvPr>
            <p:cNvSpPr/>
            <p:nvPr/>
          </p:nvSpPr>
          <p:spPr>
            <a:xfrm>
              <a:off x="7963033" y="2353129"/>
              <a:ext cx="351898" cy="390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pic>
          <p:nvPicPr>
            <p:cNvPr id="34" name="Graphic 33" descr="Marker with solid fill">
              <a:extLst>
                <a:ext uri="{FF2B5EF4-FFF2-40B4-BE49-F238E27FC236}">
                  <a16:creationId xmlns:a16="http://schemas.microsoft.com/office/drawing/2014/main" id="{FDB1DFF8-1DF4-B302-E5F2-FE799F96B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991549" y="2476929"/>
              <a:ext cx="278284" cy="27828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AB8F3A-0BBE-2E37-364B-716A40866478}"/>
                </a:ext>
              </a:extLst>
            </p:cNvPr>
            <p:cNvSpPr txBox="1"/>
            <p:nvPr/>
          </p:nvSpPr>
          <p:spPr>
            <a:xfrm>
              <a:off x="7885888" y="2257436"/>
              <a:ext cx="507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F7F7F"/>
                  </a:solidFill>
                  <a:latin typeface="Dense" panose="02000000000000000000" pitchFamily="50" charset="0"/>
                </a:rPr>
                <a:t>dd/mm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B01F8D7-7344-BB86-DD22-0050B6F31D77}"/>
              </a:ext>
            </a:extLst>
          </p:cNvPr>
          <p:cNvGrpSpPr/>
          <p:nvPr/>
        </p:nvGrpSpPr>
        <p:grpSpPr>
          <a:xfrm>
            <a:off x="7202895" y="4010589"/>
            <a:ext cx="811118" cy="793497"/>
            <a:chOff x="8422273" y="4217851"/>
            <a:chExt cx="811118" cy="793497"/>
          </a:xfrm>
        </p:grpSpPr>
        <p:pic>
          <p:nvPicPr>
            <p:cNvPr id="23" name="Picture 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6C4895-1AEC-93F3-78A6-80F4E691D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2273" y="4217851"/>
              <a:ext cx="793497" cy="7934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6798E73-6127-C4E8-DC23-C10F14FE4419}"/>
                </a:ext>
              </a:extLst>
            </p:cNvPr>
            <p:cNvSpPr/>
            <p:nvPr/>
          </p:nvSpPr>
          <p:spPr>
            <a:xfrm>
              <a:off x="8802961" y="4571254"/>
              <a:ext cx="351898" cy="390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pic>
          <p:nvPicPr>
            <p:cNvPr id="40" name="Graphic 39" descr="Marker with solid fill">
              <a:extLst>
                <a:ext uri="{FF2B5EF4-FFF2-40B4-BE49-F238E27FC236}">
                  <a16:creationId xmlns:a16="http://schemas.microsoft.com/office/drawing/2014/main" id="{1E68F3CC-F194-BC31-0A3C-FD73A29A0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831477" y="4695054"/>
              <a:ext cx="278284" cy="278284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072FD53-7F0A-9D6E-0587-99B6FE5BADD5}"/>
                </a:ext>
              </a:extLst>
            </p:cNvPr>
            <p:cNvSpPr txBox="1"/>
            <p:nvPr/>
          </p:nvSpPr>
          <p:spPr>
            <a:xfrm>
              <a:off x="8725816" y="4475561"/>
              <a:ext cx="507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F7F7F"/>
                  </a:solidFill>
                  <a:latin typeface="Dense" panose="02000000000000000000" pitchFamily="50" charset="0"/>
                </a:rPr>
                <a:t>dd/mm</a:t>
              </a:r>
            </a:p>
          </p:txBody>
        </p:sp>
      </p:grpSp>
      <p:pic>
        <p:nvPicPr>
          <p:cNvPr id="46" name="Picture 6" descr="TeSS logo">
            <a:extLst>
              <a:ext uri="{FF2B5EF4-FFF2-40B4-BE49-F238E27FC236}">
                <a16:creationId xmlns:a16="http://schemas.microsoft.com/office/drawing/2014/main" id="{0B01A7EC-0316-5841-8DF4-73DFC16D73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82" t="-15250"/>
          <a:stretch/>
        </p:blipFill>
        <p:spPr bwMode="auto">
          <a:xfrm>
            <a:off x="5131151" y="153429"/>
            <a:ext cx="1543705" cy="123978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Bioschemas - Logos">
            <a:extLst>
              <a:ext uri="{FF2B5EF4-FFF2-40B4-BE49-F238E27FC236}">
                <a16:creationId xmlns:a16="http://schemas.microsoft.com/office/drawing/2014/main" id="{EF483A09-D263-7EB5-B902-0DFB0857F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6" y="587350"/>
            <a:ext cx="2190239" cy="48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439468-998D-D909-C4AC-21AC2FA4A4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36"/>
          <a:stretch/>
        </p:blipFill>
        <p:spPr>
          <a:xfrm rot="19891435" flipV="1">
            <a:off x="8609957" y="3237031"/>
            <a:ext cx="885801" cy="11926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47F2108-C3EB-F602-89A1-988A55E975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36"/>
          <a:stretch/>
        </p:blipFill>
        <p:spPr>
          <a:xfrm rot="8878125" flipV="1">
            <a:off x="8378621" y="3370474"/>
            <a:ext cx="983276" cy="132392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EB26928-2A8E-4BFF-12C7-674735B20122}"/>
              </a:ext>
            </a:extLst>
          </p:cNvPr>
          <p:cNvSpPr/>
          <p:nvPr/>
        </p:nvSpPr>
        <p:spPr>
          <a:xfrm>
            <a:off x="1044759" y="82321"/>
            <a:ext cx="3998618" cy="1307513"/>
          </a:xfrm>
          <a:custGeom>
            <a:avLst/>
            <a:gdLst>
              <a:gd name="connsiteX0" fmla="*/ 0 w 3998618"/>
              <a:gd name="connsiteY0" fmla="*/ 0 h 1307513"/>
              <a:gd name="connsiteX1" fmla="*/ 3998618 w 3998618"/>
              <a:gd name="connsiteY1" fmla="*/ 0 h 1307513"/>
              <a:gd name="connsiteX2" fmla="*/ 3998618 w 3998618"/>
              <a:gd name="connsiteY2" fmla="*/ 1307513 h 1307513"/>
              <a:gd name="connsiteX3" fmla="*/ 0 w 3998618"/>
              <a:gd name="connsiteY3" fmla="*/ 1307513 h 1307513"/>
              <a:gd name="connsiteX4" fmla="*/ 0 w 3998618"/>
              <a:gd name="connsiteY4" fmla="*/ 0 h 130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8618" h="1307513" extrusionOk="0">
                <a:moveTo>
                  <a:pt x="0" y="0"/>
                </a:moveTo>
                <a:cubicBezTo>
                  <a:pt x="1766536" y="-34764"/>
                  <a:pt x="2190229" y="17074"/>
                  <a:pt x="3998618" y="0"/>
                </a:cubicBezTo>
                <a:cubicBezTo>
                  <a:pt x="4043212" y="323611"/>
                  <a:pt x="4016014" y="997372"/>
                  <a:pt x="3998618" y="1307513"/>
                </a:cubicBezTo>
                <a:cubicBezTo>
                  <a:pt x="3322346" y="1287580"/>
                  <a:pt x="562529" y="1455062"/>
                  <a:pt x="0" y="1307513"/>
                </a:cubicBezTo>
                <a:cubicBezTo>
                  <a:pt x="2081" y="717461"/>
                  <a:pt x="-41019" y="320177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52948291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6" name="Arrow: Left 55">
            <a:extLst>
              <a:ext uri="{FF2B5EF4-FFF2-40B4-BE49-F238E27FC236}">
                <a16:creationId xmlns:a16="http://schemas.microsoft.com/office/drawing/2014/main" id="{E6289876-9A17-A17A-8AFE-C118CE58ED89}"/>
              </a:ext>
            </a:extLst>
          </p:cNvPr>
          <p:cNvSpPr/>
          <p:nvPr/>
        </p:nvSpPr>
        <p:spPr>
          <a:xfrm rot="16200000">
            <a:off x="1052311" y="2298120"/>
            <a:ext cx="883856" cy="224118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7" name="Graphic 56" descr="Marker with solid fill">
            <a:extLst>
              <a:ext uri="{FF2B5EF4-FFF2-40B4-BE49-F238E27FC236}">
                <a16:creationId xmlns:a16="http://schemas.microsoft.com/office/drawing/2014/main" id="{002087AF-55AC-70CE-93AC-DAA8E22068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17893" y="3883735"/>
            <a:ext cx="278284" cy="27828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533E7DF-1487-61BC-E7BD-F254D88567F6}"/>
              </a:ext>
            </a:extLst>
          </p:cNvPr>
          <p:cNvSpPr txBox="1"/>
          <p:nvPr/>
        </p:nvSpPr>
        <p:spPr>
          <a:xfrm>
            <a:off x="1493882" y="3668436"/>
            <a:ext cx="507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dd/mm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754CB8B-29EE-DA45-0C7C-F207E5F22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588349" flipH="1" flipV="1">
            <a:off x="1950205" y="4009637"/>
            <a:ext cx="597865" cy="719466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690EA9E-9050-A488-A6A4-46CD4ADE36A1}"/>
              </a:ext>
            </a:extLst>
          </p:cNvPr>
          <p:cNvCxnSpPr>
            <a:cxnSpLocks/>
          </p:cNvCxnSpPr>
          <p:nvPr/>
        </p:nvCxnSpPr>
        <p:spPr>
          <a:xfrm>
            <a:off x="747602" y="1396594"/>
            <a:ext cx="5809036" cy="7773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E7CE31E8-0A18-CF5A-4312-A2314C7BE51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867" b="89943" l="7538" r="90000">
                        <a14:foregroundMark x1="25385" y1="54459" x2="16000" y2="53510"/>
                        <a14:foregroundMark x1="26154" y1="34535" x2="21077" y2="49905"/>
                        <a14:foregroundMark x1="21077" y1="49905" x2="31231" y2="74573"/>
                        <a14:foregroundMark x1="31231" y1="74573" x2="58769" y2="74194"/>
                        <a14:foregroundMark x1="58769" y1="74194" x2="60154" y2="54080"/>
                        <a14:foregroundMark x1="60154" y1="54080" x2="27692" y2="42505"/>
                        <a14:foregroundMark x1="27692" y1="42505" x2="22923" y2="43643"/>
                        <a14:foregroundMark x1="68000" y1="51613" x2="68000" y2="46300"/>
                        <a14:foregroundMark x1="43077" y1="20493" x2="52462" y2="39279"/>
                        <a14:foregroundMark x1="52462" y1="39279" x2="45538" y2="16129"/>
                        <a14:foregroundMark x1="45538" y1="16129" x2="42615" y2="15939"/>
                        <a14:foregroundMark x1="77538" y1="43643" x2="77692" y2="60342"/>
                        <a14:foregroundMark x1="77692" y1="60342" x2="70769" y2="76850"/>
                        <a14:foregroundMark x1="70769" y1="76850" x2="69231" y2="48767"/>
                        <a14:foregroundMark x1="69231" y1="48767" x2="74923" y2="37761"/>
                        <a14:foregroundMark x1="8923" y1="60721" x2="7538" y2="66224"/>
                        <a14:foregroundMark x1="44462" y1="48008" x2="34000" y2="32068"/>
                        <a14:foregroundMark x1="34000" y1="32068" x2="33077" y2="34156"/>
                        <a14:foregroundMark x1="42308" y1="47628" x2="48462" y2="3624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0876" y="3540227"/>
            <a:ext cx="1347295" cy="109234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D13370B-1165-1AB5-B45C-A928C95D83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36"/>
          <a:stretch/>
        </p:blipFill>
        <p:spPr>
          <a:xfrm rot="19891435" flipV="1">
            <a:off x="3766544" y="105655"/>
            <a:ext cx="885801" cy="119268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CBFED8E-B349-D4F5-D46A-8BE89A3270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36"/>
          <a:stretch/>
        </p:blipFill>
        <p:spPr>
          <a:xfrm rot="8878125" flipV="1">
            <a:off x="3535208" y="239098"/>
            <a:ext cx="983276" cy="132392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A036C6F-6BCE-2FB0-520C-C64B1496CC50}"/>
              </a:ext>
            </a:extLst>
          </p:cNvPr>
          <p:cNvSpPr txBox="1"/>
          <p:nvPr/>
        </p:nvSpPr>
        <p:spPr>
          <a:xfrm>
            <a:off x="4548934" y="1961546"/>
            <a:ext cx="659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Dense" panose="02000000000000000000" pitchFamily="50" charset="0"/>
              </a:rPr>
              <a:t>Event</a:t>
            </a:r>
            <a:endParaRPr lang="en-BE" sz="2800" dirty="0">
              <a:solidFill>
                <a:schemeClr val="accent2"/>
              </a:solidFill>
              <a:latin typeface="Dense" panose="020000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865064-9DB1-310B-77F8-B13A4E5D4DE5}"/>
              </a:ext>
            </a:extLst>
          </p:cNvPr>
          <p:cNvSpPr txBox="1"/>
          <p:nvPr/>
        </p:nvSpPr>
        <p:spPr>
          <a:xfrm>
            <a:off x="4718304" y="5261351"/>
            <a:ext cx="705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** 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TeSS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 these are called Event, but this is not the same as the schemas profile EVENT. For the automatic scraping we advise to use, the COURSE and COURSE INSTANCE profiles.</a:t>
            </a:r>
            <a:endParaRPr lang="en-BE" sz="2000" dirty="0">
              <a:solidFill>
                <a:schemeClr val="tx1">
                  <a:lumMod val="75000"/>
                  <a:lumOff val="25000"/>
                </a:schemeClr>
              </a:solidFill>
              <a:latin typeface="Dense" panose="020000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0D825-EF41-DA1F-8FAA-A8F5BC864CF2}"/>
              </a:ext>
            </a:extLst>
          </p:cNvPr>
          <p:cNvSpPr txBox="1"/>
          <p:nvPr/>
        </p:nvSpPr>
        <p:spPr>
          <a:xfrm>
            <a:off x="12526081" y="1707667"/>
            <a:ext cx="1623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Dense" panose="02000000000000000000" pitchFamily="50" charset="0"/>
              </a:rPr>
              <a:t>Training material</a:t>
            </a:r>
            <a:endParaRPr lang="en-BE" sz="2800" dirty="0">
              <a:solidFill>
                <a:schemeClr val="accent2"/>
              </a:solidFill>
              <a:latin typeface="Dense" panose="02000000000000000000" pitchFamily="50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04FA9E0-817F-B747-8BF9-F4CA325A2B7A}"/>
              </a:ext>
            </a:extLst>
          </p:cNvPr>
          <p:cNvGrpSpPr/>
          <p:nvPr/>
        </p:nvGrpSpPr>
        <p:grpSpPr>
          <a:xfrm>
            <a:off x="9877051" y="2220694"/>
            <a:ext cx="1865538" cy="746268"/>
            <a:chOff x="9413185" y="2227918"/>
            <a:chExt cx="1865538" cy="746268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3E4CBF3-D2BE-EA50-CA07-F6B1100CE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b="52184"/>
            <a:stretch/>
          </p:blipFill>
          <p:spPr>
            <a:xfrm>
              <a:off x="9413185" y="2227918"/>
              <a:ext cx="1865538" cy="358561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38C9E04-723F-3064-6FC9-A0FA94EC11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48297"/>
            <a:stretch/>
          </p:blipFill>
          <p:spPr>
            <a:xfrm>
              <a:off x="9413185" y="2586479"/>
              <a:ext cx="1865538" cy="387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6978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27F42-A6AE-5AE5-BDCF-EF0AC7188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628" y="2066907"/>
            <a:ext cx="7563239" cy="3314870"/>
          </a:xfrm>
          <a:custGeom>
            <a:avLst/>
            <a:gdLst>
              <a:gd name="connsiteX0" fmla="*/ 0 w 7563239"/>
              <a:gd name="connsiteY0" fmla="*/ 0 h 3314870"/>
              <a:gd name="connsiteX1" fmla="*/ 838832 w 7563239"/>
              <a:gd name="connsiteY1" fmla="*/ 0 h 3314870"/>
              <a:gd name="connsiteX2" fmla="*/ 1526399 w 7563239"/>
              <a:gd name="connsiteY2" fmla="*/ 0 h 3314870"/>
              <a:gd name="connsiteX3" fmla="*/ 2062702 w 7563239"/>
              <a:gd name="connsiteY3" fmla="*/ 0 h 3314870"/>
              <a:gd name="connsiteX4" fmla="*/ 2674636 w 7563239"/>
              <a:gd name="connsiteY4" fmla="*/ 0 h 3314870"/>
              <a:gd name="connsiteX5" fmla="*/ 3286571 w 7563239"/>
              <a:gd name="connsiteY5" fmla="*/ 0 h 3314870"/>
              <a:gd name="connsiteX6" fmla="*/ 3898506 w 7563239"/>
              <a:gd name="connsiteY6" fmla="*/ 0 h 3314870"/>
              <a:gd name="connsiteX7" fmla="*/ 4510441 w 7563239"/>
              <a:gd name="connsiteY7" fmla="*/ 0 h 3314870"/>
              <a:gd name="connsiteX8" fmla="*/ 4971111 w 7563239"/>
              <a:gd name="connsiteY8" fmla="*/ 0 h 3314870"/>
              <a:gd name="connsiteX9" fmla="*/ 5658678 w 7563239"/>
              <a:gd name="connsiteY9" fmla="*/ 0 h 3314870"/>
              <a:gd name="connsiteX10" fmla="*/ 6194980 w 7563239"/>
              <a:gd name="connsiteY10" fmla="*/ 0 h 3314870"/>
              <a:gd name="connsiteX11" fmla="*/ 6731283 w 7563239"/>
              <a:gd name="connsiteY11" fmla="*/ 0 h 3314870"/>
              <a:gd name="connsiteX12" fmla="*/ 7563239 w 7563239"/>
              <a:gd name="connsiteY12" fmla="*/ 0 h 3314870"/>
              <a:gd name="connsiteX13" fmla="*/ 7563239 w 7563239"/>
              <a:gd name="connsiteY13" fmla="*/ 563528 h 3314870"/>
              <a:gd name="connsiteX14" fmla="*/ 7563239 w 7563239"/>
              <a:gd name="connsiteY14" fmla="*/ 1193353 h 3314870"/>
              <a:gd name="connsiteX15" fmla="*/ 7563239 w 7563239"/>
              <a:gd name="connsiteY15" fmla="*/ 1889476 h 3314870"/>
              <a:gd name="connsiteX16" fmla="*/ 7563239 w 7563239"/>
              <a:gd name="connsiteY16" fmla="*/ 2585599 h 3314870"/>
              <a:gd name="connsiteX17" fmla="*/ 7563239 w 7563239"/>
              <a:gd name="connsiteY17" fmla="*/ 3314870 h 3314870"/>
              <a:gd name="connsiteX18" fmla="*/ 7102569 w 7563239"/>
              <a:gd name="connsiteY18" fmla="*/ 3314870 h 3314870"/>
              <a:gd name="connsiteX19" fmla="*/ 6415002 w 7563239"/>
              <a:gd name="connsiteY19" fmla="*/ 3314870 h 3314870"/>
              <a:gd name="connsiteX20" fmla="*/ 5651802 w 7563239"/>
              <a:gd name="connsiteY20" fmla="*/ 3314870 h 3314870"/>
              <a:gd name="connsiteX21" fmla="*/ 5039867 w 7563239"/>
              <a:gd name="connsiteY21" fmla="*/ 3314870 h 3314870"/>
              <a:gd name="connsiteX22" fmla="*/ 4276668 w 7563239"/>
              <a:gd name="connsiteY22" fmla="*/ 3314870 h 3314870"/>
              <a:gd name="connsiteX23" fmla="*/ 3664733 w 7563239"/>
              <a:gd name="connsiteY23" fmla="*/ 3314870 h 3314870"/>
              <a:gd name="connsiteX24" fmla="*/ 2825901 w 7563239"/>
              <a:gd name="connsiteY24" fmla="*/ 3314870 h 3314870"/>
              <a:gd name="connsiteX25" fmla="*/ 2138334 w 7563239"/>
              <a:gd name="connsiteY25" fmla="*/ 3314870 h 3314870"/>
              <a:gd name="connsiteX26" fmla="*/ 1450767 w 7563239"/>
              <a:gd name="connsiteY26" fmla="*/ 3314870 h 3314870"/>
              <a:gd name="connsiteX27" fmla="*/ 763200 w 7563239"/>
              <a:gd name="connsiteY27" fmla="*/ 3314870 h 3314870"/>
              <a:gd name="connsiteX28" fmla="*/ 0 w 7563239"/>
              <a:gd name="connsiteY28" fmla="*/ 3314870 h 3314870"/>
              <a:gd name="connsiteX29" fmla="*/ 0 w 7563239"/>
              <a:gd name="connsiteY29" fmla="*/ 2585599 h 3314870"/>
              <a:gd name="connsiteX30" fmla="*/ 0 w 7563239"/>
              <a:gd name="connsiteY30" fmla="*/ 1889476 h 3314870"/>
              <a:gd name="connsiteX31" fmla="*/ 0 w 7563239"/>
              <a:gd name="connsiteY31" fmla="*/ 1226502 h 3314870"/>
              <a:gd name="connsiteX32" fmla="*/ 0 w 7563239"/>
              <a:gd name="connsiteY32" fmla="*/ 662974 h 3314870"/>
              <a:gd name="connsiteX33" fmla="*/ 0 w 7563239"/>
              <a:gd name="connsiteY33" fmla="*/ 0 h 331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563239" h="3314870" fill="none" extrusionOk="0">
                <a:moveTo>
                  <a:pt x="0" y="0"/>
                </a:moveTo>
                <a:cubicBezTo>
                  <a:pt x="275053" y="-23885"/>
                  <a:pt x="431625" y="624"/>
                  <a:pt x="838832" y="0"/>
                </a:cubicBezTo>
                <a:cubicBezTo>
                  <a:pt x="1246039" y="-624"/>
                  <a:pt x="1262058" y="7569"/>
                  <a:pt x="1526399" y="0"/>
                </a:cubicBezTo>
                <a:cubicBezTo>
                  <a:pt x="1790740" y="-7569"/>
                  <a:pt x="1893747" y="-24291"/>
                  <a:pt x="2062702" y="0"/>
                </a:cubicBezTo>
                <a:cubicBezTo>
                  <a:pt x="2231657" y="24291"/>
                  <a:pt x="2412409" y="24268"/>
                  <a:pt x="2674636" y="0"/>
                </a:cubicBezTo>
                <a:cubicBezTo>
                  <a:pt x="2936863" y="-24268"/>
                  <a:pt x="3008590" y="7714"/>
                  <a:pt x="3286571" y="0"/>
                </a:cubicBezTo>
                <a:cubicBezTo>
                  <a:pt x="3564552" y="-7714"/>
                  <a:pt x="3605178" y="2537"/>
                  <a:pt x="3898506" y="0"/>
                </a:cubicBezTo>
                <a:cubicBezTo>
                  <a:pt x="4191834" y="-2537"/>
                  <a:pt x="4274625" y="10533"/>
                  <a:pt x="4510441" y="0"/>
                </a:cubicBezTo>
                <a:cubicBezTo>
                  <a:pt x="4746257" y="-10533"/>
                  <a:pt x="4807405" y="20355"/>
                  <a:pt x="4971111" y="0"/>
                </a:cubicBezTo>
                <a:cubicBezTo>
                  <a:pt x="5134817" y="-20355"/>
                  <a:pt x="5326126" y="27193"/>
                  <a:pt x="5658678" y="0"/>
                </a:cubicBezTo>
                <a:cubicBezTo>
                  <a:pt x="5991230" y="-27193"/>
                  <a:pt x="6033537" y="6548"/>
                  <a:pt x="6194980" y="0"/>
                </a:cubicBezTo>
                <a:cubicBezTo>
                  <a:pt x="6356423" y="-6548"/>
                  <a:pt x="6531138" y="15359"/>
                  <a:pt x="6731283" y="0"/>
                </a:cubicBezTo>
                <a:cubicBezTo>
                  <a:pt x="6931428" y="-15359"/>
                  <a:pt x="7227755" y="3411"/>
                  <a:pt x="7563239" y="0"/>
                </a:cubicBezTo>
                <a:cubicBezTo>
                  <a:pt x="7553293" y="241942"/>
                  <a:pt x="7536019" y="398352"/>
                  <a:pt x="7563239" y="563528"/>
                </a:cubicBezTo>
                <a:cubicBezTo>
                  <a:pt x="7590459" y="728704"/>
                  <a:pt x="7567548" y="890140"/>
                  <a:pt x="7563239" y="1193353"/>
                </a:cubicBezTo>
                <a:cubicBezTo>
                  <a:pt x="7558930" y="1496566"/>
                  <a:pt x="7584720" y="1668085"/>
                  <a:pt x="7563239" y="1889476"/>
                </a:cubicBezTo>
                <a:cubicBezTo>
                  <a:pt x="7541758" y="2110867"/>
                  <a:pt x="7573434" y="2306317"/>
                  <a:pt x="7563239" y="2585599"/>
                </a:cubicBezTo>
                <a:cubicBezTo>
                  <a:pt x="7553044" y="2864881"/>
                  <a:pt x="7545420" y="3020930"/>
                  <a:pt x="7563239" y="3314870"/>
                </a:cubicBezTo>
                <a:cubicBezTo>
                  <a:pt x="7384863" y="3333174"/>
                  <a:pt x="7256904" y="3322619"/>
                  <a:pt x="7102569" y="3314870"/>
                </a:cubicBezTo>
                <a:cubicBezTo>
                  <a:pt x="6948234" y="3307122"/>
                  <a:pt x="6744604" y="3284633"/>
                  <a:pt x="6415002" y="3314870"/>
                </a:cubicBezTo>
                <a:cubicBezTo>
                  <a:pt x="6085400" y="3345107"/>
                  <a:pt x="5861379" y="3277534"/>
                  <a:pt x="5651802" y="3314870"/>
                </a:cubicBezTo>
                <a:cubicBezTo>
                  <a:pt x="5442225" y="3352206"/>
                  <a:pt x="5317788" y="3300007"/>
                  <a:pt x="5039867" y="3314870"/>
                </a:cubicBezTo>
                <a:cubicBezTo>
                  <a:pt x="4761947" y="3329733"/>
                  <a:pt x="4573316" y="3306753"/>
                  <a:pt x="4276668" y="3314870"/>
                </a:cubicBezTo>
                <a:cubicBezTo>
                  <a:pt x="3980020" y="3322987"/>
                  <a:pt x="3810730" y="3292056"/>
                  <a:pt x="3664733" y="3314870"/>
                </a:cubicBezTo>
                <a:cubicBezTo>
                  <a:pt x="3518736" y="3337684"/>
                  <a:pt x="3241781" y="3305863"/>
                  <a:pt x="2825901" y="3314870"/>
                </a:cubicBezTo>
                <a:cubicBezTo>
                  <a:pt x="2410021" y="3323877"/>
                  <a:pt x="2455532" y="3341333"/>
                  <a:pt x="2138334" y="3314870"/>
                </a:cubicBezTo>
                <a:cubicBezTo>
                  <a:pt x="1821136" y="3288407"/>
                  <a:pt x="1752524" y="3331034"/>
                  <a:pt x="1450767" y="3314870"/>
                </a:cubicBezTo>
                <a:cubicBezTo>
                  <a:pt x="1149010" y="3298706"/>
                  <a:pt x="969354" y="3280809"/>
                  <a:pt x="763200" y="3314870"/>
                </a:cubicBezTo>
                <a:cubicBezTo>
                  <a:pt x="557046" y="3348931"/>
                  <a:pt x="362951" y="3309953"/>
                  <a:pt x="0" y="3314870"/>
                </a:cubicBezTo>
                <a:cubicBezTo>
                  <a:pt x="-15649" y="2985281"/>
                  <a:pt x="11069" y="2873266"/>
                  <a:pt x="0" y="2585599"/>
                </a:cubicBezTo>
                <a:cubicBezTo>
                  <a:pt x="-11069" y="2297932"/>
                  <a:pt x="34798" y="2058109"/>
                  <a:pt x="0" y="1889476"/>
                </a:cubicBezTo>
                <a:cubicBezTo>
                  <a:pt x="-34798" y="1720843"/>
                  <a:pt x="-3620" y="1496875"/>
                  <a:pt x="0" y="1226502"/>
                </a:cubicBezTo>
                <a:cubicBezTo>
                  <a:pt x="3620" y="956129"/>
                  <a:pt x="-13265" y="828355"/>
                  <a:pt x="0" y="662974"/>
                </a:cubicBezTo>
                <a:cubicBezTo>
                  <a:pt x="13265" y="497593"/>
                  <a:pt x="-14627" y="310188"/>
                  <a:pt x="0" y="0"/>
                </a:cubicBezTo>
                <a:close/>
              </a:path>
              <a:path w="7563239" h="3314870" stroke="0" extrusionOk="0">
                <a:moveTo>
                  <a:pt x="0" y="0"/>
                </a:moveTo>
                <a:cubicBezTo>
                  <a:pt x="198063" y="11016"/>
                  <a:pt x="461341" y="-24153"/>
                  <a:pt x="763200" y="0"/>
                </a:cubicBezTo>
                <a:cubicBezTo>
                  <a:pt x="1065059" y="24153"/>
                  <a:pt x="1251807" y="4087"/>
                  <a:pt x="1526399" y="0"/>
                </a:cubicBezTo>
                <a:cubicBezTo>
                  <a:pt x="1800991" y="-4087"/>
                  <a:pt x="1895434" y="5700"/>
                  <a:pt x="2138334" y="0"/>
                </a:cubicBezTo>
                <a:cubicBezTo>
                  <a:pt x="2381235" y="-5700"/>
                  <a:pt x="2484561" y="21912"/>
                  <a:pt x="2599004" y="0"/>
                </a:cubicBezTo>
                <a:cubicBezTo>
                  <a:pt x="2713447" y="-21912"/>
                  <a:pt x="3081881" y="-29406"/>
                  <a:pt x="3210939" y="0"/>
                </a:cubicBezTo>
                <a:cubicBezTo>
                  <a:pt x="3339998" y="29406"/>
                  <a:pt x="3548545" y="22820"/>
                  <a:pt x="3747241" y="0"/>
                </a:cubicBezTo>
                <a:cubicBezTo>
                  <a:pt x="3945937" y="-22820"/>
                  <a:pt x="4087607" y="13421"/>
                  <a:pt x="4359176" y="0"/>
                </a:cubicBezTo>
                <a:cubicBezTo>
                  <a:pt x="4630745" y="-13421"/>
                  <a:pt x="4890723" y="20674"/>
                  <a:pt x="5198008" y="0"/>
                </a:cubicBezTo>
                <a:cubicBezTo>
                  <a:pt x="5505293" y="-20674"/>
                  <a:pt x="5562240" y="26339"/>
                  <a:pt x="5734310" y="0"/>
                </a:cubicBezTo>
                <a:cubicBezTo>
                  <a:pt x="5906380" y="-26339"/>
                  <a:pt x="6017313" y="5377"/>
                  <a:pt x="6194980" y="0"/>
                </a:cubicBezTo>
                <a:cubicBezTo>
                  <a:pt x="6372647" y="-5377"/>
                  <a:pt x="6426936" y="19818"/>
                  <a:pt x="6655650" y="0"/>
                </a:cubicBezTo>
                <a:cubicBezTo>
                  <a:pt x="6884364" y="-19818"/>
                  <a:pt x="7195128" y="-26713"/>
                  <a:pt x="7563239" y="0"/>
                </a:cubicBezTo>
                <a:cubicBezTo>
                  <a:pt x="7544900" y="214924"/>
                  <a:pt x="7594162" y="495279"/>
                  <a:pt x="7563239" y="696123"/>
                </a:cubicBezTo>
                <a:cubicBezTo>
                  <a:pt x="7532316" y="896967"/>
                  <a:pt x="7585945" y="1134456"/>
                  <a:pt x="7563239" y="1325948"/>
                </a:cubicBezTo>
                <a:cubicBezTo>
                  <a:pt x="7540533" y="1517441"/>
                  <a:pt x="7576678" y="1794118"/>
                  <a:pt x="7563239" y="1988922"/>
                </a:cubicBezTo>
                <a:cubicBezTo>
                  <a:pt x="7549800" y="2183726"/>
                  <a:pt x="7571270" y="2478849"/>
                  <a:pt x="7563239" y="2718193"/>
                </a:cubicBezTo>
                <a:cubicBezTo>
                  <a:pt x="7555208" y="2957537"/>
                  <a:pt x="7556369" y="3037318"/>
                  <a:pt x="7563239" y="3314870"/>
                </a:cubicBezTo>
                <a:cubicBezTo>
                  <a:pt x="7374368" y="3343992"/>
                  <a:pt x="7001948" y="3311768"/>
                  <a:pt x="6724407" y="3314870"/>
                </a:cubicBezTo>
                <a:cubicBezTo>
                  <a:pt x="6446866" y="3317972"/>
                  <a:pt x="6484822" y="3313594"/>
                  <a:pt x="6263737" y="3314870"/>
                </a:cubicBezTo>
                <a:cubicBezTo>
                  <a:pt x="6042652" y="3316147"/>
                  <a:pt x="5654168" y="3319794"/>
                  <a:pt x="5500537" y="3314870"/>
                </a:cubicBezTo>
                <a:cubicBezTo>
                  <a:pt x="5346906" y="3309946"/>
                  <a:pt x="5095466" y="3338259"/>
                  <a:pt x="4888603" y="3314870"/>
                </a:cubicBezTo>
                <a:cubicBezTo>
                  <a:pt x="4681740" y="3291481"/>
                  <a:pt x="4548221" y="3288861"/>
                  <a:pt x="4352300" y="3314870"/>
                </a:cubicBezTo>
                <a:cubicBezTo>
                  <a:pt x="4156379" y="3340879"/>
                  <a:pt x="3936326" y="3285217"/>
                  <a:pt x="3740365" y="3314870"/>
                </a:cubicBezTo>
                <a:cubicBezTo>
                  <a:pt x="3544404" y="3344523"/>
                  <a:pt x="3284085" y="3279359"/>
                  <a:pt x="2977166" y="3314870"/>
                </a:cubicBezTo>
                <a:cubicBezTo>
                  <a:pt x="2670247" y="3350381"/>
                  <a:pt x="2622729" y="3327789"/>
                  <a:pt x="2516496" y="3314870"/>
                </a:cubicBezTo>
                <a:cubicBezTo>
                  <a:pt x="2410263" y="3301952"/>
                  <a:pt x="2232450" y="3315935"/>
                  <a:pt x="1980193" y="3314870"/>
                </a:cubicBezTo>
                <a:cubicBezTo>
                  <a:pt x="1727936" y="3313805"/>
                  <a:pt x="1429233" y="3331420"/>
                  <a:pt x="1141362" y="3314870"/>
                </a:cubicBezTo>
                <a:cubicBezTo>
                  <a:pt x="853491" y="3298320"/>
                  <a:pt x="374937" y="3288356"/>
                  <a:pt x="0" y="3314870"/>
                </a:cubicBezTo>
                <a:cubicBezTo>
                  <a:pt x="-5014" y="3093270"/>
                  <a:pt x="-33930" y="2848297"/>
                  <a:pt x="0" y="2618747"/>
                </a:cubicBezTo>
                <a:cubicBezTo>
                  <a:pt x="33930" y="2389197"/>
                  <a:pt x="20174" y="2179976"/>
                  <a:pt x="0" y="2055219"/>
                </a:cubicBezTo>
                <a:cubicBezTo>
                  <a:pt x="-20174" y="1930462"/>
                  <a:pt x="-6138" y="1636967"/>
                  <a:pt x="0" y="1425394"/>
                </a:cubicBezTo>
                <a:cubicBezTo>
                  <a:pt x="6138" y="1213821"/>
                  <a:pt x="-22597" y="1012285"/>
                  <a:pt x="0" y="828717"/>
                </a:cubicBezTo>
                <a:cubicBezTo>
                  <a:pt x="22597" y="645149"/>
                  <a:pt x="-14519" y="384870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4138089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19235F-376F-623E-646C-DB84743024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rcRect l="86634" t="648" r="4873" b="91880"/>
          <a:stretch/>
        </p:blipFill>
        <p:spPr>
          <a:xfrm>
            <a:off x="8718001" y="2090960"/>
            <a:ext cx="744806" cy="223474"/>
          </a:xfrm>
          <a:custGeom>
            <a:avLst/>
            <a:gdLst>
              <a:gd name="connsiteX0" fmla="*/ 0 w 744806"/>
              <a:gd name="connsiteY0" fmla="*/ 0 h 223474"/>
              <a:gd name="connsiteX1" fmla="*/ 357507 w 744806"/>
              <a:gd name="connsiteY1" fmla="*/ 0 h 223474"/>
              <a:gd name="connsiteX2" fmla="*/ 744806 w 744806"/>
              <a:gd name="connsiteY2" fmla="*/ 0 h 223474"/>
              <a:gd name="connsiteX3" fmla="*/ 744806 w 744806"/>
              <a:gd name="connsiteY3" fmla="*/ 223474 h 223474"/>
              <a:gd name="connsiteX4" fmla="*/ 364955 w 744806"/>
              <a:gd name="connsiteY4" fmla="*/ 223474 h 223474"/>
              <a:gd name="connsiteX5" fmla="*/ 0 w 744806"/>
              <a:gd name="connsiteY5" fmla="*/ 223474 h 223474"/>
              <a:gd name="connsiteX6" fmla="*/ 0 w 744806"/>
              <a:gd name="connsiteY6" fmla="*/ 0 h 22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4806" h="223474" fill="none" extrusionOk="0">
                <a:moveTo>
                  <a:pt x="0" y="0"/>
                </a:moveTo>
                <a:cubicBezTo>
                  <a:pt x="149075" y="7375"/>
                  <a:pt x="227863" y="-13140"/>
                  <a:pt x="357507" y="0"/>
                </a:cubicBezTo>
                <a:cubicBezTo>
                  <a:pt x="487151" y="13140"/>
                  <a:pt x="603829" y="-1483"/>
                  <a:pt x="744806" y="0"/>
                </a:cubicBezTo>
                <a:cubicBezTo>
                  <a:pt x="744235" y="50124"/>
                  <a:pt x="750019" y="145616"/>
                  <a:pt x="744806" y="223474"/>
                </a:cubicBezTo>
                <a:cubicBezTo>
                  <a:pt x="586053" y="239206"/>
                  <a:pt x="540869" y="223267"/>
                  <a:pt x="364955" y="223474"/>
                </a:cubicBezTo>
                <a:cubicBezTo>
                  <a:pt x="189041" y="223681"/>
                  <a:pt x="146181" y="241564"/>
                  <a:pt x="0" y="223474"/>
                </a:cubicBezTo>
                <a:cubicBezTo>
                  <a:pt x="-9263" y="121112"/>
                  <a:pt x="-2917" y="87809"/>
                  <a:pt x="0" y="0"/>
                </a:cubicBezTo>
                <a:close/>
              </a:path>
              <a:path w="744806" h="223474" stroke="0" extrusionOk="0">
                <a:moveTo>
                  <a:pt x="0" y="0"/>
                </a:moveTo>
                <a:cubicBezTo>
                  <a:pt x="90243" y="5412"/>
                  <a:pt x="292115" y="-16010"/>
                  <a:pt x="372403" y="0"/>
                </a:cubicBezTo>
                <a:cubicBezTo>
                  <a:pt x="452691" y="16010"/>
                  <a:pt x="586783" y="14929"/>
                  <a:pt x="744806" y="0"/>
                </a:cubicBezTo>
                <a:cubicBezTo>
                  <a:pt x="734801" y="101463"/>
                  <a:pt x="744771" y="135864"/>
                  <a:pt x="744806" y="223474"/>
                </a:cubicBezTo>
                <a:cubicBezTo>
                  <a:pt x="567279" y="231019"/>
                  <a:pt x="553461" y="210502"/>
                  <a:pt x="379851" y="223474"/>
                </a:cubicBezTo>
                <a:cubicBezTo>
                  <a:pt x="206241" y="236446"/>
                  <a:pt x="173832" y="239305"/>
                  <a:pt x="0" y="223474"/>
                </a:cubicBezTo>
                <a:cubicBezTo>
                  <a:pt x="5755" y="171015"/>
                  <a:pt x="4671" y="92963"/>
                  <a:pt x="0" y="0"/>
                </a:cubicBezTo>
                <a:close/>
              </a:path>
            </a:pathLst>
          </a:custGeom>
          <a:ln w="19050">
            <a:noFill/>
            <a:extLst>
              <a:ext uri="{C807C97D-BFC1-408E-A445-0C87EB9F89A2}">
                <ask:lineSketchStyleProps xmlns:ask="http://schemas.microsoft.com/office/drawing/2018/sketchyshapes" sd="34203040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E0ECA8-BD10-8266-89F0-5DDBC1E4F848}"/>
              </a:ext>
            </a:extLst>
          </p:cNvPr>
          <p:cNvSpPr txBox="1"/>
          <p:nvPr/>
        </p:nvSpPr>
        <p:spPr>
          <a:xfrm>
            <a:off x="8779199" y="20034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Dense" panose="02000000000000000000" pitchFamily="50" charset="0"/>
              </a:rPr>
              <a:t>name</a:t>
            </a:r>
            <a:endParaRPr lang="en-BE" b="1" dirty="0">
              <a:latin typeface="Dense" panose="020000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C84CD91-31BE-B2D9-DED3-E18833A42065}"/>
                  </a:ext>
                </a:extLst>
              </p14:cNvPr>
              <p14:cNvContentPartPr/>
              <p14:nvPr/>
            </p14:nvContentPartPr>
            <p14:xfrm>
              <a:off x="5173919" y="1941590"/>
              <a:ext cx="1062483" cy="431079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C84CD91-31BE-B2D9-DED3-E18833A420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64918" y="1932579"/>
                <a:ext cx="1080125" cy="4487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D6B90AE-9A04-43AE-A600-CBF8C71B04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013"/>
          <a:stretch/>
        </p:blipFill>
        <p:spPr>
          <a:xfrm rot="2789733">
            <a:off x="7445282" y="2609450"/>
            <a:ext cx="895412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0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AEDB34-343F-37DF-9143-13CF405AA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57" y="220597"/>
            <a:ext cx="7512436" cy="3619686"/>
          </a:xfrm>
          <a:custGeom>
            <a:avLst/>
            <a:gdLst>
              <a:gd name="connsiteX0" fmla="*/ 0 w 7512436"/>
              <a:gd name="connsiteY0" fmla="*/ 0 h 3619686"/>
              <a:gd name="connsiteX1" fmla="*/ 607824 w 7512436"/>
              <a:gd name="connsiteY1" fmla="*/ 0 h 3619686"/>
              <a:gd name="connsiteX2" fmla="*/ 1365897 w 7512436"/>
              <a:gd name="connsiteY2" fmla="*/ 0 h 3619686"/>
              <a:gd name="connsiteX3" fmla="*/ 1898597 w 7512436"/>
              <a:gd name="connsiteY3" fmla="*/ 0 h 3619686"/>
              <a:gd name="connsiteX4" fmla="*/ 2356173 w 7512436"/>
              <a:gd name="connsiteY4" fmla="*/ 0 h 3619686"/>
              <a:gd name="connsiteX5" fmla="*/ 3039122 w 7512436"/>
              <a:gd name="connsiteY5" fmla="*/ 0 h 3619686"/>
              <a:gd name="connsiteX6" fmla="*/ 3496697 w 7512436"/>
              <a:gd name="connsiteY6" fmla="*/ 0 h 3619686"/>
              <a:gd name="connsiteX7" fmla="*/ 4029397 w 7512436"/>
              <a:gd name="connsiteY7" fmla="*/ 0 h 3619686"/>
              <a:gd name="connsiteX8" fmla="*/ 4486973 w 7512436"/>
              <a:gd name="connsiteY8" fmla="*/ 0 h 3619686"/>
              <a:gd name="connsiteX9" fmla="*/ 5320171 w 7512436"/>
              <a:gd name="connsiteY9" fmla="*/ 0 h 3619686"/>
              <a:gd name="connsiteX10" fmla="*/ 5852871 w 7512436"/>
              <a:gd name="connsiteY10" fmla="*/ 0 h 3619686"/>
              <a:gd name="connsiteX11" fmla="*/ 6385571 w 7512436"/>
              <a:gd name="connsiteY11" fmla="*/ 0 h 3619686"/>
              <a:gd name="connsiteX12" fmla="*/ 7512436 w 7512436"/>
              <a:gd name="connsiteY12" fmla="*/ 0 h 3619686"/>
              <a:gd name="connsiteX13" fmla="*/ 7512436 w 7512436"/>
              <a:gd name="connsiteY13" fmla="*/ 675675 h 3619686"/>
              <a:gd name="connsiteX14" fmla="*/ 7512436 w 7512436"/>
              <a:gd name="connsiteY14" fmla="*/ 1315153 h 3619686"/>
              <a:gd name="connsiteX15" fmla="*/ 7512436 w 7512436"/>
              <a:gd name="connsiteY15" fmla="*/ 1990827 h 3619686"/>
              <a:gd name="connsiteX16" fmla="*/ 7512436 w 7512436"/>
              <a:gd name="connsiteY16" fmla="*/ 2521715 h 3619686"/>
              <a:gd name="connsiteX17" fmla="*/ 7512436 w 7512436"/>
              <a:gd name="connsiteY17" fmla="*/ 3016405 h 3619686"/>
              <a:gd name="connsiteX18" fmla="*/ 7512436 w 7512436"/>
              <a:gd name="connsiteY18" fmla="*/ 3619686 h 3619686"/>
              <a:gd name="connsiteX19" fmla="*/ 6904612 w 7512436"/>
              <a:gd name="connsiteY19" fmla="*/ 3619686 h 3619686"/>
              <a:gd name="connsiteX20" fmla="*/ 6146539 w 7512436"/>
              <a:gd name="connsiteY20" fmla="*/ 3619686 h 3619686"/>
              <a:gd name="connsiteX21" fmla="*/ 5538714 w 7512436"/>
              <a:gd name="connsiteY21" fmla="*/ 3619686 h 3619686"/>
              <a:gd name="connsiteX22" fmla="*/ 4780641 w 7512436"/>
              <a:gd name="connsiteY22" fmla="*/ 3619686 h 3619686"/>
              <a:gd name="connsiteX23" fmla="*/ 3947444 w 7512436"/>
              <a:gd name="connsiteY23" fmla="*/ 3619686 h 3619686"/>
              <a:gd name="connsiteX24" fmla="*/ 3414744 w 7512436"/>
              <a:gd name="connsiteY24" fmla="*/ 3619686 h 3619686"/>
              <a:gd name="connsiteX25" fmla="*/ 2581546 w 7512436"/>
              <a:gd name="connsiteY25" fmla="*/ 3619686 h 3619686"/>
              <a:gd name="connsiteX26" fmla="*/ 2123971 w 7512436"/>
              <a:gd name="connsiteY26" fmla="*/ 3619686 h 3619686"/>
              <a:gd name="connsiteX27" fmla="*/ 1441022 w 7512436"/>
              <a:gd name="connsiteY27" fmla="*/ 3619686 h 3619686"/>
              <a:gd name="connsiteX28" fmla="*/ 758073 w 7512436"/>
              <a:gd name="connsiteY28" fmla="*/ 3619686 h 3619686"/>
              <a:gd name="connsiteX29" fmla="*/ 0 w 7512436"/>
              <a:gd name="connsiteY29" fmla="*/ 3619686 h 3619686"/>
              <a:gd name="connsiteX30" fmla="*/ 0 w 7512436"/>
              <a:gd name="connsiteY30" fmla="*/ 2980208 h 3619686"/>
              <a:gd name="connsiteX31" fmla="*/ 0 w 7512436"/>
              <a:gd name="connsiteY31" fmla="*/ 2304533 h 3619686"/>
              <a:gd name="connsiteX32" fmla="*/ 0 w 7512436"/>
              <a:gd name="connsiteY32" fmla="*/ 1701252 h 3619686"/>
              <a:gd name="connsiteX33" fmla="*/ 0 w 7512436"/>
              <a:gd name="connsiteY33" fmla="*/ 1061775 h 3619686"/>
              <a:gd name="connsiteX34" fmla="*/ 0 w 7512436"/>
              <a:gd name="connsiteY34" fmla="*/ 0 h 361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512436" h="3619686" fill="none" extrusionOk="0">
                <a:moveTo>
                  <a:pt x="0" y="0"/>
                </a:moveTo>
                <a:cubicBezTo>
                  <a:pt x="236949" y="-29415"/>
                  <a:pt x="468032" y="16620"/>
                  <a:pt x="607824" y="0"/>
                </a:cubicBezTo>
                <a:cubicBezTo>
                  <a:pt x="747616" y="-16620"/>
                  <a:pt x="1080196" y="32577"/>
                  <a:pt x="1365897" y="0"/>
                </a:cubicBezTo>
                <a:cubicBezTo>
                  <a:pt x="1651598" y="-32577"/>
                  <a:pt x="1737973" y="-13753"/>
                  <a:pt x="1898597" y="0"/>
                </a:cubicBezTo>
                <a:cubicBezTo>
                  <a:pt x="2059221" y="13753"/>
                  <a:pt x="2234390" y="-7731"/>
                  <a:pt x="2356173" y="0"/>
                </a:cubicBezTo>
                <a:cubicBezTo>
                  <a:pt x="2477956" y="7731"/>
                  <a:pt x="2820687" y="-9144"/>
                  <a:pt x="3039122" y="0"/>
                </a:cubicBezTo>
                <a:cubicBezTo>
                  <a:pt x="3257557" y="9144"/>
                  <a:pt x="3302849" y="-17919"/>
                  <a:pt x="3496697" y="0"/>
                </a:cubicBezTo>
                <a:cubicBezTo>
                  <a:pt x="3690545" y="17919"/>
                  <a:pt x="3910207" y="20187"/>
                  <a:pt x="4029397" y="0"/>
                </a:cubicBezTo>
                <a:cubicBezTo>
                  <a:pt x="4148587" y="-20187"/>
                  <a:pt x="4370785" y="9954"/>
                  <a:pt x="4486973" y="0"/>
                </a:cubicBezTo>
                <a:cubicBezTo>
                  <a:pt x="4603161" y="-9954"/>
                  <a:pt x="4991420" y="-3178"/>
                  <a:pt x="5320171" y="0"/>
                </a:cubicBezTo>
                <a:cubicBezTo>
                  <a:pt x="5648922" y="3178"/>
                  <a:pt x="5677073" y="-17170"/>
                  <a:pt x="5852871" y="0"/>
                </a:cubicBezTo>
                <a:cubicBezTo>
                  <a:pt x="6028669" y="17170"/>
                  <a:pt x="6277529" y="24644"/>
                  <a:pt x="6385571" y="0"/>
                </a:cubicBezTo>
                <a:cubicBezTo>
                  <a:pt x="6493613" y="-24644"/>
                  <a:pt x="7102410" y="46786"/>
                  <a:pt x="7512436" y="0"/>
                </a:cubicBezTo>
                <a:cubicBezTo>
                  <a:pt x="7518806" y="147584"/>
                  <a:pt x="7484245" y="359751"/>
                  <a:pt x="7512436" y="675675"/>
                </a:cubicBezTo>
                <a:cubicBezTo>
                  <a:pt x="7540627" y="991600"/>
                  <a:pt x="7489820" y="1056153"/>
                  <a:pt x="7512436" y="1315153"/>
                </a:cubicBezTo>
                <a:cubicBezTo>
                  <a:pt x="7535052" y="1574153"/>
                  <a:pt x="7484929" y="1806941"/>
                  <a:pt x="7512436" y="1990827"/>
                </a:cubicBezTo>
                <a:cubicBezTo>
                  <a:pt x="7539943" y="2174713"/>
                  <a:pt x="7524648" y="2308904"/>
                  <a:pt x="7512436" y="2521715"/>
                </a:cubicBezTo>
                <a:cubicBezTo>
                  <a:pt x="7500224" y="2734526"/>
                  <a:pt x="7507609" y="2831481"/>
                  <a:pt x="7512436" y="3016405"/>
                </a:cubicBezTo>
                <a:cubicBezTo>
                  <a:pt x="7517264" y="3201329"/>
                  <a:pt x="7520872" y="3382569"/>
                  <a:pt x="7512436" y="3619686"/>
                </a:cubicBezTo>
                <a:cubicBezTo>
                  <a:pt x="7320295" y="3629974"/>
                  <a:pt x="7076655" y="3600226"/>
                  <a:pt x="6904612" y="3619686"/>
                </a:cubicBezTo>
                <a:cubicBezTo>
                  <a:pt x="6732569" y="3639146"/>
                  <a:pt x="6455584" y="3606712"/>
                  <a:pt x="6146539" y="3619686"/>
                </a:cubicBezTo>
                <a:cubicBezTo>
                  <a:pt x="5837494" y="3632660"/>
                  <a:pt x="5795483" y="3612184"/>
                  <a:pt x="5538714" y="3619686"/>
                </a:cubicBezTo>
                <a:cubicBezTo>
                  <a:pt x="5281945" y="3627188"/>
                  <a:pt x="5116815" y="3620917"/>
                  <a:pt x="4780641" y="3619686"/>
                </a:cubicBezTo>
                <a:cubicBezTo>
                  <a:pt x="4444467" y="3618455"/>
                  <a:pt x="4181300" y="3599179"/>
                  <a:pt x="3947444" y="3619686"/>
                </a:cubicBezTo>
                <a:cubicBezTo>
                  <a:pt x="3713588" y="3640193"/>
                  <a:pt x="3675506" y="3601293"/>
                  <a:pt x="3414744" y="3619686"/>
                </a:cubicBezTo>
                <a:cubicBezTo>
                  <a:pt x="3153982" y="3638079"/>
                  <a:pt x="2907077" y="3584711"/>
                  <a:pt x="2581546" y="3619686"/>
                </a:cubicBezTo>
                <a:cubicBezTo>
                  <a:pt x="2256015" y="3654661"/>
                  <a:pt x="2311843" y="3598178"/>
                  <a:pt x="2123971" y="3619686"/>
                </a:cubicBezTo>
                <a:cubicBezTo>
                  <a:pt x="1936099" y="3641194"/>
                  <a:pt x="1616709" y="3588190"/>
                  <a:pt x="1441022" y="3619686"/>
                </a:cubicBezTo>
                <a:cubicBezTo>
                  <a:pt x="1265335" y="3651182"/>
                  <a:pt x="1047470" y="3645540"/>
                  <a:pt x="758073" y="3619686"/>
                </a:cubicBezTo>
                <a:cubicBezTo>
                  <a:pt x="468676" y="3593832"/>
                  <a:pt x="269984" y="3652046"/>
                  <a:pt x="0" y="3619686"/>
                </a:cubicBezTo>
                <a:cubicBezTo>
                  <a:pt x="14350" y="3423878"/>
                  <a:pt x="14398" y="3116936"/>
                  <a:pt x="0" y="2980208"/>
                </a:cubicBezTo>
                <a:cubicBezTo>
                  <a:pt x="-14398" y="2843480"/>
                  <a:pt x="-21142" y="2507632"/>
                  <a:pt x="0" y="2304533"/>
                </a:cubicBezTo>
                <a:cubicBezTo>
                  <a:pt x="21142" y="2101434"/>
                  <a:pt x="-25263" y="1829807"/>
                  <a:pt x="0" y="1701252"/>
                </a:cubicBezTo>
                <a:cubicBezTo>
                  <a:pt x="25263" y="1572697"/>
                  <a:pt x="29127" y="1318356"/>
                  <a:pt x="0" y="1061775"/>
                </a:cubicBezTo>
                <a:cubicBezTo>
                  <a:pt x="-29127" y="805194"/>
                  <a:pt x="39383" y="394721"/>
                  <a:pt x="0" y="0"/>
                </a:cubicBezTo>
                <a:close/>
              </a:path>
              <a:path w="7512436" h="3619686" stroke="0" extrusionOk="0">
                <a:moveTo>
                  <a:pt x="0" y="0"/>
                </a:moveTo>
                <a:cubicBezTo>
                  <a:pt x="342317" y="-6182"/>
                  <a:pt x="423790" y="35755"/>
                  <a:pt x="758073" y="0"/>
                </a:cubicBezTo>
                <a:cubicBezTo>
                  <a:pt x="1092356" y="-35755"/>
                  <a:pt x="1144999" y="28483"/>
                  <a:pt x="1441022" y="0"/>
                </a:cubicBezTo>
                <a:cubicBezTo>
                  <a:pt x="1737045" y="-28483"/>
                  <a:pt x="1908398" y="35805"/>
                  <a:pt x="2199095" y="0"/>
                </a:cubicBezTo>
                <a:cubicBezTo>
                  <a:pt x="2489792" y="-35805"/>
                  <a:pt x="2822776" y="17320"/>
                  <a:pt x="3032292" y="0"/>
                </a:cubicBezTo>
                <a:cubicBezTo>
                  <a:pt x="3241808" y="-17320"/>
                  <a:pt x="3392010" y="3269"/>
                  <a:pt x="3489868" y="0"/>
                </a:cubicBezTo>
                <a:cubicBezTo>
                  <a:pt x="3587726" y="-3269"/>
                  <a:pt x="3980145" y="30377"/>
                  <a:pt x="4323065" y="0"/>
                </a:cubicBezTo>
                <a:cubicBezTo>
                  <a:pt x="4665985" y="-30377"/>
                  <a:pt x="4782829" y="21874"/>
                  <a:pt x="5081139" y="0"/>
                </a:cubicBezTo>
                <a:cubicBezTo>
                  <a:pt x="5379449" y="-21874"/>
                  <a:pt x="5470653" y="22020"/>
                  <a:pt x="5688963" y="0"/>
                </a:cubicBezTo>
                <a:cubicBezTo>
                  <a:pt x="5907273" y="-22020"/>
                  <a:pt x="6253210" y="-15120"/>
                  <a:pt x="6447036" y="0"/>
                </a:cubicBezTo>
                <a:cubicBezTo>
                  <a:pt x="6640862" y="15120"/>
                  <a:pt x="7231260" y="-23562"/>
                  <a:pt x="7512436" y="0"/>
                </a:cubicBezTo>
                <a:cubicBezTo>
                  <a:pt x="7541560" y="152560"/>
                  <a:pt x="7521487" y="344182"/>
                  <a:pt x="7512436" y="675675"/>
                </a:cubicBezTo>
                <a:cubicBezTo>
                  <a:pt x="7503385" y="1007169"/>
                  <a:pt x="7511616" y="1087159"/>
                  <a:pt x="7512436" y="1278956"/>
                </a:cubicBezTo>
                <a:cubicBezTo>
                  <a:pt x="7513256" y="1470753"/>
                  <a:pt x="7537505" y="1726919"/>
                  <a:pt x="7512436" y="1954630"/>
                </a:cubicBezTo>
                <a:cubicBezTo>
                  <a:pt x="7487367" y="2182341"/>
                  <a:pt x="7514795" y="2314023"/>
                  <a:pt x="7512436" y="2594108"/>
                </a:cubicBezTo>
                <a:cubicBezTo>
                  <a:pt x="7510077" y="2874193"/>
                  <a:pt x="7554279" y="3185811"/>
                  <a:pt x="7512436" y="3619686"/>
                </a:cubicBezTo>
                <a:cubicBezTo>
                  <a:pt x="7320493" y="3640702"/>
                  <a:pt x="7169136" y="3597126"/>
                  <a:pt x="7054860" y="3619686"/>
                </a:cubicBezTo>
                <a:cubicBezTo>
                  <a:pt x="6940584" y="3642246"/>
                  <a:pt x="6580705" y="3626150"/>
                  <a:pt x="6221663" y="3619686"/>
                </a:cubicBezTo>
                <a:cubicBezTo>
                  <a:pt x="5862621" y="3613222"/>
                  <a:pt x="5891798" y="3624728"/>
                  <a:pt x="5613839" y="3619686"/>
                </a:cubicBezTo>
                <a:cubicBezTo>
                  <a:pt x="5335880" y="3614644"/>
                  <a:pt x="5220899" y="3615568"/>
                  <a:pt x="4855765" y="3619686"/>
                </a:cubicBezTo>
                <a:cubicBezTo>
                  <a:pt x="4490631" y="3623804"/>
                  <a:pt x="4467813" y="3617533"/>
                  <a:pt x="4323065" y="3619686"/>
                </a:cubicBezTo>
                <a:cubicBezTo>
                  <a:pt x="4178317" y="3621839"/>
                  <a:pt x="3806669" y="3660439"/>
                  <a:pt x="3489868" y="3619686"/>
                </a:cubicBezTo>
                <a:cubicBezTo>
                  <a:pt x="3173067" y="3578933"/>
                  <a:pt x="2901791" y="3595319"/>
                  <a:pt x="2731795" y="3619686"/>
                </a:cubicBezTo>
                <a:cubicBezTo>
                  <a:pt x="2561799" y="3644053"/>
                  <a:pt x="2381964" y="3603736"/>
                  <a:pt x="2199095" y="3619686"/>
                </a:cubicBezTo>
                <a:cubicBezTo>
                  <a:pt x="2016226" y="3635636"/>
                  <a:pt x="1845709" y="3592256"/>
                  <a:pt x="1591271" y="3619686"/>
                </a:cubicBezTo>
                <a:cubicBezTo>
                  <a:pt x="1336833" y="3647116"/>
                  <a:pt x="1236142" y="3629364"/>
                  <a:pt x="1133695" y="3619686"/>
                </a:cubicBezTo>
                <a:cubicBezTo>
                  <a:pt x="1031248" y="3610008"/>
                  <a:pt x="511645" y="3638267"/>
                  <a:pt x="0" y="3619686"/>
                </a:cubicBezTo>
                <a:cubicBezTo>
                  <a:pt x="-25443" y="3418410"/>
                  <a:pt x="-3042" y="3170957"/>
                  <a:pt x="0" y="2944011"/>
                </a:cubicBezTo>
                <a:cubicBezTo>
                  <a:pt x="3042" y="2717065"/>
                  <a:pt x="-2027" y="2512410"/>
                  <a:pt x="0" y="2340730"/>
                </a:cubicBezTo>
                <a:cubicBezTo>
                  <a:pt x="2027" y="2169050"/>
                  <a:pt x="20934" y="1900442"/>
                  <a:pt x="0" y="1773646"/>
                </a:cubicBezTo>
                <a:cubicBezTo>
                  <a:pt x="-20934" y="1646850"/>
                  <a:pt x="-26795" y="1427133"/>
                  <a:pt x="0" y="1170365"/>
                </a:cubicBezTo>
                <a:cubicBezTo>
                  <a:pt x="26795" y="913597"/>
                  <a:pt x="-16825" y="852145"/>
                  <a:pt x="0" y="567084"/>
                </a:cubicBezTo>
                <a:cubicBezTo>
                  <a:pt x="16825" y="282023"/>
                  <a:pt x="191" y="139329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691853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E692A0-25D5-958D-B79C-A0A05C2300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rcRect l="86634" t="648" r="4873" b="91880"/>
          <a:stretch/>
        </p:blipFill>
        <p:spPr>
          <a:xfrm>
            <a:off x="6943178" y="273301"/>
            <a:ext cx="744806" cy="223474"/>
          </a:xfrm>
          <a:custGeom>
            <a:avLst/>
            <a:gdLst>
              <a:gd name="connsiteX0" fmla="*/ 0 w 744806"/>
              <a:gd name="connsiteY0" fmla="*/ 0 h 223474"/>
              <a:gd name="connsiteX1" fmla="*/ 357507 w 744806"/>
              <a:gd name="connsiteY1" fmla="*/ 0 h 223474"/>
              <a:gd name="connsiteX2" fmla="*/ 744806 w 744806"/>
              <a:gd name="connsiteY2" fmla="*/ 0 h 223474"/>
              <a:gd name="connsiteX3" fmla="*/ 744806 w 744806"/>
              <a:gd name="connsiteY3" fmla="*/ 223474 h 223474"/>
              <a:gd name="connsiteX4" fmla="*/ 364955 w 744806"/>
              <a:gd name="connsiteY4" fmla="*/ 223474 h 223474"/>
              <a:gd name="connsiteX5" fmla="*/ 0 w 744806"/>
              <a:gd name="connsiteY5" fmla="*/ 223474 h 223474"/>
              <a:gd name="connsiteX6" fmla="*/ 0 w 744806"/>
              <a:gd name="connsiteY6" fmla="*/ 0 h 22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4806" h="223474" fill="none" extrusionOk="0">
                <a:moveTo>
                  <a:pt x="0" y="0"/>
                </a:moveTo>
                <a:cubicBezTo>
                  <a:pt x="149075" y="7375"/>
                  <a:pt x="227863" y="-13140"/>
                  <a:pt x="357507" y="0"/>
                </a:cubicBezTo>
                <a:cubicBezTo>
                  <a:pt x="487151" y="13140"/>
                  <a:pt x="603829" y="-1483"/>
                  <a:pt x="744806" y="0"/>
                </a:cubicBezTo>
                <a:cubicBezTo>
                  <a:pt x="744235" y="50124"/>
                  <a:pt x="750019" y="145616"/>
                  <a:pt x="744806" y="223474"/>
                </a:cubicBezTo>
                <a:cubicBezTo>
                  <a:pt x="586053" y="239206"/>
                  <a:pt x="540869" y="223267"/>
                  <a:pt x="364955" y="223474"/>
                </a:cubicBezTo>
                <a:cubicBezTo>
                  <a:pt x="189041" y="223681"/>
                  <a:pt x="146181" y="241564"/>
                  <a:pt x="0" y="223474"/>
                </a:cubicBezTo>
                <a:cubicBezTo>
                  <a:pt x="-9263" y="121112"/>
                  <a:pt x="-2917" y="87809"/>
                  <a:pt x="0" y="0"/>
                </a:cubicBezTo>
                <a:close/>
              </a:path>
              <a:path w="744806" h="223474" stroke="0" extrusionOk="0">
                <a:moveTo>
                  <a:pt x="0" y="0"/>
                </a:moveTo>
                <a:cubicBezTo>
                  <a:pt x="90243" y="5412"/>
                  <a:pt x="292115" y="-16010"/>
                  <a:pt x="372403" y="0"/>
                </a:cubicBezTo>
                <a:cubicBezTo>
                  <a:pt x="452691" y="16010"/>
                  <a:pt x="586783" y="14929"/>
                  <a:pt x="744806" y="0"/>
                </a:cubicBezTo>
                <a:cubicBezTo>
                  <a:pt x="734801" y="101463"/>
                  <a:pt x="744771" y="135864"/>
                  <a:pt x="744806" y="223474"/>
                </a:cubicBezTo>
                <a:cubicBezTo>
                  <a:pt x="567279" y="231019"/>
                  <a:pt x="553461" y="210502"/>
                  <a:pt x="379851" y="223474"/>
                </a:cubicBezTo>
                <a:cubicBezTo>
                  <a:pt x="206241" y="236446"/>
                  <a:pt x="173832" y="239305"/>
                  <a:pt x="0" y="223474"/>
                </a:cubicBezTo>
                <a:cubicBezTo>
                  <a:pt x="5755" y="171015"/>
                  <a:pt x="4671" y="92963"/>
                  <a:pt x="0" y="0"/>
                </a:cubicBezTo>
                <a:close/>
              </a:path>
            </a:pathLst>
          </a:custGeom>
          <a:ln w="19050">
            <a:noFill/>
            <a:extLst>
              <a:ext uri="{C807C97D-BFC1-408E-A445-0C87EB9F89A2}">
                <ask:lineSketchStyleProps xmlns:ask="http://schemas.microsoft.com/office/drawing/2018/sketchyshapes" sd="34203040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DC774A-B402-94C9-F26C-A49244A2B39A}"/>
              </a:ext>
            </a:extLst>
          </p:cNvPr>
          <p:cNvSpPr txBox="1"/>
          <p:nvPr/>
        </p:nvSpPr>
        <p:spPr>
          <a:xfrm>
            <a:off x="7004376" y="18581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Dense" panose="02000000000000000000" pitchFamily="50" charset="0"/>
              </a:rPr>
              <a:t>name</a:t>
            </a:r>
            <a:endParaRPr lang="en-BE" b="1" dirty="0">
              <a:latin typeface="Dense" panose="020000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701E456-5646-1A29-1AF5-3325844E67CD}"/>
                  </a:ext>
                </a:extLst>
              </p14:cNvPr>
              <p14:cNvContentPartPr/>
              <p14:nvPr/>
            </p14:nvContentPartPr>
            <p14:xfrm>
              <a:off x="3755383" y="65696"/>
              <a:ext cx="1062483" cy="43107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701E456-5646-1A29-1AF5-3325844E67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6382" y="56685"/>
                <a:ext cx="1080125" cy="44874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BF847D8-AE7B-6941-B38A-F0D0FF5F5D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013"/>
          <a:stretch/>
        </p:blipFill>
        <p:spPr>
          <a:xfrm rot="2789733">
            <a:off x="5337085" y="706066"/>
            <a:ext cx="895412" cy="1115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DE76DA-56A6-A953-08F6-3C30C95EC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714" y="1813067"/>
            <a:ext cx="7226671" cy="4572235"/>
          </a:xfrm>
          <a:custGeom>
            <a:avLst/>
            <a:gdLst>
              <a:gd name="connsiteX0" fmla="*/ 0 w 7226671"/>
              <a:gd name="connsiteY0" fmla="*/ 0 h 4572235"/>
              <a:gd name="connsiteX1" fmla="*/ 729237 w 7226671"/>
              <a:gd name="connsiteY1" fmla="*/ 0 h 4572235"/>
              <a:gd name="connsiteX2" fmla="*/ 1530740 w 7226671"/>
              <a:gd name="connsiteY2" fmla="*/ 0 h 4572235"/>
              <a:gd name="connsiteX3" fmla="*/ 2332244 w 7226671"/>
              <a:gd name="connsiteY3" fmla="*/ 0 h 4572235"/>
              <a:gd name="connsiteX4" fmla="*/ 2844680 w 7226671"/>
              <a:gd name="connsiteY4" fmla="*/ 0 h 4572235"/>
              <a:gd name="connsiteX5" fmla="*/ 3284850 w 7226671"/>
              <a:gd name="connsiteY5" fmla="*/ 0 h 4572235"/>
              <a:gd name="connsiteX6" fmla="*/ 4014087 w 7226671"/>
              <a:gd name="connsiteY6" fmla="*/ 0 h 4572235"/>
              <a:gd name="connsiteX7" fmla="*/ 4671057 w 7226671"/>
              <a:gd name="connsiteY7" fmla="*/ 0 h 4572235"/>
              <a:gd name="connsiteX8" fmla="*/ 5328027 w 7226671"/>
              <a:gd name="connsiteY8" fmla="*/ 0 h 4572235"/>
              <a:gd name="connsiteX9" fmla="*/ 5984998 w 7226671"/>
              <a:gd name="connsiteY9" fmla="*/ 0 h 4572235"/>
              <a:gd name="connsiteX10" fmla="*/ 6425167 w 7226671"/>
              <a:gd name="connsiteY10" fmla="*/ 0 h 4572235"/>
              <a:gd name="connsiteX11" fmla="*/ 7226671 w 7226671"/>
              <a:gd name="connsiteY11" fmla="*/ 0 h 4572235"/>
              <a:gd name="connsiteX12" fmla="*/ 7226671 w 7226671"/>
              <a:gd name="connsiteY12" fmla="*/ 607454 h 4572235"/>
              <a:gd name="connsiteX13" fmla="*/ 7226671 w 7226671"/>
              <a:gd name="connsiteY13" fmla="*/ 1123463 h 4572235"/>
              <a:gd name="connsiteX14" fmla="*/ 7226671 w 7226671"/>
              <a:gd name="connsiteY14" fmla="*/ 1730918 h 4572235"/>
              <a:gd name="connsiteX15" fmla="*/ 7226671 w 7226671"/>
              <a:gd name="connsiteY15" fmla="*/ 2475539 h 4572235"/>
              <a:gd name="connsiteX16" fmla="*/ 7226671 w 7226671"/>
              <a:gd name="connsiteY16" fmla="*/ 3128715 h 4572235"/>
              <a:gd name="connsiteX17" fmla="*/ 7226671 w 7226671"/>
              <a:gd name="connsiteY17" fmla="*/ 3644724 h 4572235"/>
              <a:gd name="connsiteX18" fmla="*/ 7226671 w 7226671"/>
              <a:gd name="connsiteY18" fmla="*/ 4572235 h 4572235"/>
              <a:gd name="connsiteX19" fmla="*/ 6497434 w 7226671"/>
              <a:gd name="connsiteY19" fmla="*/ 4572235 h 4572235"/>
              <a:gd name="connsiteX20" fmla="*/ 6057264 w 7226671"/>
              <a:gd name="connsiteY20" fmla="*/ 4572235 h 4572235"/>
              <a:gd name="connsiteX21" fmla="*/ 5255761 w 7226671"/>
              <a:gd name="connsiteY21" fmla="*/ 4572235 h 4572235"/>
              <a:gd name="connsiteX22" fmla="*/ 4671057 w 7226671"/>
              <a:gd name="connsiteY22" fmla="*/ 4572235 h 4572235"/>
              <a:gd name="connsiteX23" fmla="*/ 3941821 w 7226671"/>
              <a:gd name="connsiteY23" fmla="*/ 4572235 h 4572235"/>
              <a:gd name="connsiteX24" fmla="*/ 3357117 w 7226671"/>
              <a:gd name="connsiteY24" fmla="*/ 4572235 h 4572235"/>
              <a:gd name="connsiteX25" fmla="*/ 2916947 w 7226671"/>
              <a:gd name="connsiteY25" fmla="*/ 4572235 h 4572235"/>
              <a:gd name="connsiteX26" fmla="*/ 2187710 w 7226671"/>
              <a:gd name="connsiteY26" fmla="*/ 4572235 h 4572235"/>
              <a:gd name="connsiteX27" fmla="*/ 1747540 w 7226671"/>
              <a:gd name="connsiteY27" fmla="*/ 4572235 h 4572235"/>
              <a:gd name="connsiteX28" fmla="*/ 1090570 w 7226671"/>
              <a:gd name="connsiteY28" fmla="*/ 4572235 h 4572235"/>
              <a:gd name="connsiteX29" fmla="*/ 0 w 7226671"/>
              <a:gd name="connsiteY29" fmla="*/ 4572235 h 4572235"/>
              <a:gd name="connsiteX30" fmla="*/ 0 w 7226671"/>
              <a:gd name="connsiteY30" fmla="*/ 4056226 h 4572235"/>
              <a:gd name="connsiteX31" fmla="*/ 0 w 7226671"/>
              <a:gd name="connsiteY31" fmla="*/ 3448772 h 4572235"/>
              <a:gd name="connsiteX32" fmla="*/ 0 w 7226671"/>
              <a:gd name="connsiteY32" fmla="*/ 2749873 h 4572235"/>
              <a:gd name="connsiteX33" fmla="*/ 0 w 7226671"/>
              <a:gd name="connsiteY33" fmla="*/ 2233863 h 4572235"/>
              <a:gd name="connsiteX34" fmla="*/ 0 w 7226671"/>
              <a:gd name="connsiteY34" fmla="*/ 1489242 h 4572235"/>
              <a:gd name="connsiteX35" fmla="*/ 0 w 7226671"/>
              <a:gd name="connsiteY35" fmla="*/ 744621 h 4572235"/>
              <a:gd name="connsiteX36" fmla="*/ 0 w 7226671"/>
              <a:gd name="connsiteY36" fmla="*/ 0 h 4572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226671" h="4572235" fill="none" extrusionOk="0">
                <a:moveTo>
                  <a:pt x="0" y="0"/>
                </a:moveTo>
                <a:cubicBezTo>
                  <a:pt x="219590" y="23748"/>
                  <a:pt x="571300" y="27836"/>
                  <a:pt x="729237" y="0"/>
                </a:cubicBezTo>
                <a:cubicBezTo>
                  <a:pt x="887174" y="-27836"/>
                  <a:pt x="1228710" y="-16404"/>
                  <a:pt x="1530740" y="0"/>
                </a:cubicBezTo>
                <a:cubicBezTo>
                  <a:pt x="1832770" y="16404"/>
                  <a:pt x="2075543" y="-5016"/>
                  <a:pt x="2332244" y="0"/>
                </a:cubicBezTo>
                <a:cubicBezTo>
                  <a:pt x="2588945" y="5016"/>
                  <a:pt x="2613400" y="14881"/>
                  <a:pt x="2844680" y="0"/>
                </a:cubicBezTo>
                <a:cubicBezTo>
                  <a:pt x="3075960" y="-14881"/>
                  <a:pt x="3144042" y="-999"/>
                  <a:pt x="3284850" y="0"/>
                </a:cubicBezTo>
                <a:cubicBezTo>
                  <a:pt x="3425658" y="999"/>
                  <a:pt x="3844210" y="-14028"/>
                  <a:pt x="4014087" y="0"/>
                </a:cubicBezTo>
                <a:cubicBezTo>
                  <a:pt x="4183964" y="14028"/>
                  <a:pt x="4439882" y="17346"/>
                  <a:pt x="4671057" y="0"/>
                </a:cubicBezTo>
                <a:cubicBezTo>
                  <a:pt x="4902232" y="-17346"/>
                  <a:pt x="5121417" y="27062"/>
                  <a:pt x="5328027" y="0"/>
                </a:cubicBezTo>
                <a:cubicBezTo>
                  <a:pt x="5534637" y="-27062"/>
                  <a:pt x="5758736" y="-26665"/>
                  <a:pt x="5984998" y="0"/>
                </a:cubicBezTo>
                <a:cubicBezTo>
                  <a:pt x="6211260" y="26665"/>
                  <a:pt x="6217988" y="-12763"/>
                  <a:pt x="6425167" y="0"/>
                </a:cubicBezTo>
                <a:cubicBezTo>
                  <a:pt x="6632346" y="12763"/>
                  <a:pt x="7055992" y="31742"/>
                  <a:pt x="7226671" y="0"/>
                </a:cubicBezTo>
                <a:cubicBezTo>
                  <a:pt x="7200451" y="240109"/>
                  <a:pt x="7206949" y="480125"/>
                  <a:pt x="7226671" y="607454"/>
                </a:cubicBezTo>
                <a:cubicBezTo>
                  <a:pt x="7246393" y="734783"/>
                  <a:pt x="7248797" y="983126"/>
                  <a:pt x="7226671" y="1123463"/>
                </a:cubicBezTo>
                <a:cubicBezTo>
                  <a:pt x="7204545" y="1263800"/>
                  <a:pt x="7237580" y="1441692"/>
                  <a:pt x="7226671" y="1730918"/>
                </a:cubicBezTo>
                <a:cubicBezTo>
                  <a:pt x="7215762" y="2020145"/>
                  <a:pt x="7251464" y="2111552"/>
                  <a:pt x="7226671" y="2475539"/>
                </a:cubicBezTo>
                <a:cubicBezTo>
                  <a:pt x="7201878" y="2839526"/>
                  <a:pt x="7225856" y="2942696"/>
                  <a:pt x="7226671" y="3128715"/>
                </a:cubicBezTo>
                <a:cubicBezTo>
                  <a:pt x="7227486" y="3314734"/>
                  <a:pt x="7221113" y="3423556"/>
                  <a:pt x="7226671" y="3644724"/>
                </a:cubicBezTo>
                <a:cubicBezTo>
                  <a:pt x="7232229" y="3865892"/>
                  <a:pt x="7261865" y="4226164"/>
                  <a:pt x="7226671" y="4572235"/>
                </a:cubicBezTo>
                <a:cubicBezTo>
                  <a:pt x="6886178" y="4569588"/>
                  <a:pt x="6780056" y="4563502"/>
                  <a:pt x="6497434" y="4572235"/>
                </a:cubicBezTo>
                <a:cubicBezTo>
                  <a:pt x="6214812" y="4580968"/>
                  <a:pt x="6240664" y="4593356"/>
                  <a:pt x="6057264" y="4572235"/>
                </a:cubicBezTo>
                <a:cubicBezTo>
                  <a:pt x="5873864" y="4551115"/>
                  <a:pt x="5638595" y="4542347"/>
                  <a:pt x="5255761" y="4572235"/>
                </a:cubicBezTo>
                <a:cubicBezTo>
                  <a:pt x="4872927" y="4602123"/>
                  <a:pt x="4798107" y="4563882"/>
                  <a:pt x="4671057" y="4572235"/>
                </a:cubicBezTo>
                <a:cubicBezTo>
                  <a:pt x="4544007" y="4580588"/>
                  <a:pt x="4154562" y="4583262"/>
                  <a:pt x="3941821" y="4572235"/>
                </a:cubicBezTo>
                <a:cubicBezTo>
                  <a:pt x="3729080" y="4561208"/>
                  <a:pt x="3616593" y="4581733"/>
                  <a:pt x="3357117" y="4572235"/>
                </a:cubicBezTo>
                <a:cubicBezTo>
                  <a:pt x="3097641" y="4562737"/>
                  <a:pt x="3116875" y="4579249"/>
                  <a:pt x="2916947" y="4572235"/>
                </a:cubicBezTo>
                <a:cubicBezTo>
                  <a:pt x="2717019" y="4565222"/>
                  <a:pt x="2513103" y="4587924"/>
                  <a:pt x="2187710" y="4572235"/>
                </a:cubicBezTo>
                <a:cubicBezTo>
                  <a:pt x="1862317" y="4556546"/>
                  <a:pt x="1961265" y="4550961"/>
                  <a:pt x="1747540" y="4572235"/>
                </a:cubicBezTo>
                <a:cubicBezTo>
                  <a:pt x="1533815" y="4593510"/>
                  <a:pt x="1396633" y="4557778"/>
                  <a:pt x="1090570" y="4572235"/>
                </a:cubicBezTo>
                <a:cubicBezTo>
                  <a:pt x="784507" y="4586693"/>
                  <a:pt x="534041" y="4622294"/>
                  <a:pt x="0" y="4572235"/>
                </a:cubicBezTo>
                <a:cubicBezTo>
                  <a:pt x="20126" y="4379734"/>
                  <a:pt x="21972" y="4314060"/>
                  <a:pt x="0" y="4056226"/>
                </a:cubicBezTo>
                <a:cubicBezTo>
                  <a:pt x="-21972" y="3798392"/>
                  <a:pt x="-10218" y="3601909"/>
                  <a:pt x="0" y="3448772"/>
                </a:cubicBezTo>
                <a:cubicBezTo>
                  <a:pt x="10218" y="3295635"/>
                  <a:pt x="18322" y="2958457"/>
                  <a:pt x="0" y="2749873"/>
                </a:cubicBezTo>
                <a:cubicBezTo>
                  <a:pt x="-18322" y="2541289"/>
                  <a:pt x="11231" y="2422699"/>
                  <a:pt x="0" y="2233863"/>
                </a:cubicBezTo>
                <a:cubicBezTo>
                  <a:pt x="-11231" y="2045027"/>
                  <a:pt x="24852" y="1837245"/>
                  <a:pt x="0" y="1489242"/>
                </a:cubicBezTo>
                <a:cubicBezTo>
                  <a:pt x="-24852" y="1141239"/>
                  <a:pt x="16305" y="1088982"/>
                  <a:pt x="0" y="744621"/>
                </a:cubicBezTo>
                <a:cubicBezTo>
                  <a:pt x="-16305" y="400260"/>
                  <a:pt x="-19149" y="334370"/>
                  <a:pt x="0" y="0"/>
                </a:cubicBezTo>
                <a:close/>
              </a:path>
              <a:path w="7226671" h="4572235" stroke="0" extrusionOk="0">
                <a:moveTo>
                  <a:pt x="0" y="0"/>
                </a:moveTo>
                <a:cubicBezTo>
                  <a:pt x="163169" y="-32844"/>
                  <a:pt x="514531" y="17157"/>
                  <a:pt x="801504" y="0"/>
                </a:cubicBezTo>
                <a:cubicBezTo>
                  <a:pt x="1088477" y="-17157"/>
                  <a:pt x="1042067" y="583"/>
                  <a:pt x="1241673" y="0"/>
                </a:cubicBezTo>
                <a:cubicBezTo>
                  <a:pt x="1441279" y="-583"/>
                  <a:pt x="1572500" y="4469"/>
                  <a:pt x="1681843" y="0"/>
                </a:cubicBezTo>
                <a:cubicBezTo>
                  <a:pt x="1791186" y="-4469"/>
                  <a:pt x="2085375" y="3250"/>
                  <a:pt x="2266547" y="0"/>
                </a:cubicBezTo>
                <a:cubicBezTo>
                  <a:pt x="2447719" y="-3250"/>
                  <a:pt x="2730447" y="28978"/>
                  <a:pt x="3068050" y="0"/>
                </a:cubicBezTo>
                <a:cubicBezTo>
                  <a:pt x="3405653" y="-28978"/>
                  <a:pt x="3579731" y="-2841"/>
                  <a:pt x="3725020" y="0"/>
                </a:cubicBezTo>
                <a:cubicBezTo>
                  <a:pt x="3870309" y="2841"/>
                  <a:pt x="4095943" y="-9326"/>
                  <a:pt x="4454257" y="0"/>
                </a:cubicBezTo>
                <a:cubicBezTo>
                  <a:pt x="4812571" y="9326"/>
                  <a:pt x="4708249" y="-20585"/>
                  <a:pt x="4894427" y="0"/>
                </a:cubicBezTo>
                <a:cubicBezTo>
                  <a:pt x="5080605" y="20585"/>
                  <a:pt x="5493790" y="-8390"/>
                  <a:pt x="5695931" y="0"/>
                </a:cubicBezTo>
                <a:cubicBezTo>
                  <a:pt x="5898072" y="8390"/>
                  <a:pt x="6049247" y="24742"/>
                  <a:pt x="6280634" y="0"/>
                </a:cubicBezTo>
                <a:cubicBezTo>
                  <a:pt x="6512021" y="-24742"/>
                  <a:pt x="6781372" y="-18984"/>
                  <a:pt x="7226671" y="0"/>
                </a:cubicBezTo>
                <a:cubicBezTo>
                  <a:pt x="7247478" y="213745"/>
                  <a:pt x="7248101" y="414898"/>
                  <a:pt x="7226671" y="744621"/>
                </a:cubicBezTo>
                <a:cubicBezTo>
                  <a:pt x="7205241" y="1074344"/>
                  <a:pt x="7214653" y="1072214"/>
                  <a:pt x="7226671" y="1352075"/>
                </a:cubicBezTo>
                <a:cubicBezTo>
                  <a:pt x="7238689" y="1631936"/>
                  <a:pt x="7228844" y="1752772"/>
                  <a:pt x="7226671" y="1868085"/>
                </a:cubicBezTo>
                <a:cubicBezTo>
                  <a:pt x="7224499" y="1983398"/>
                  <a:pt x="7216125" y="2256613"/>
                  <a:pt x="7226671" y="2384094"/>
                </a:cubicBezTo>
                <a:cubicBezTo>
                  <a:pt x="7237217" y="2511575"/>
                  <a:pt x="7246931" y="2695295"/>
                  <a:pt x="7226671" y="2900103"/>
                </a:cubicBezTo>
                <a:cubicBezTo>
                  <a:pt x="7206411" y="3104911"/>
                  <a:pt x="7222865" y="3275022"/>
                  <a:pt x="7226671" y="3461835"/>
                </a:cubicBezTo>
                <a:cubicBezTo>
                  <a:pt x="7230477" y="3648648"/>
                  <a:pt x="7230679" y="4091297"/>
                  <a:pt x="7226671" y="4572235"/>
                </a:cubicBezTo>
                <a:cubicBezTo>
                  <a:pt x="6975437" y="4548377"/>
                  <a:pt x="6731718" y="4584790"/>
                  <a:pt x="6425167" y="4572235"/>
                </a:cubicBezTo>
                <a:cubicBezTo>
                  <a:pt x="6118616" y="4559680"/>
                  <a:pt x="6134139" y="4571898"/>
                  <a:pt x="5912731" y="4572235"/>
                </a:cubicBezTo>
                <a:cubicBezTo>
                  <a:pt x="5691323" y="4572572"/>
                  <a:pt x="5538392" y="4589600"/>
                  <a:pt x="5400294" y="4572235"/>
                </a:cubicBezTo>
                <a:cubicBezTo>
                  <a:pt x="5262196" y="4554870"/>
                  <a:pt x="4974549" y="4592463"/>
                  <a:pt x="4743324" y="4572235"/>
                </a:cubicBezTo>
                <a:cubicBezTo>
                  <a:pt x="4512099" y="4552008"/>
                  <a:pt x="4254732" y="4576645"/>
                  <a:pt x="4086354" y="4572235"/>
                </a:cubicBezTo>
                <a:cubicBezTo>
                  <a:pt x="3917976" y="4567826"/>
                  <a:pt x="3604626" y="4573508"/>
                  <a:pt x="3284850" y="4572235"/>
                </a:cubicBezTo>
                <a:cubicBezTo>
                  <a:pt x="2965074" y="4570962"/>
                  <a:pt x="2839294" y="4540918"/>
                  <a:pt x="2627880" y="4572235"/>
                </a:cubicBezTo>
                <a:cubicBezTo>
                  <a:pt x="2416466" y="4603553"/>
                  <a:pt x="2130202" y="4600022"/>
                  <a:pt x="1970910" y="4572235"/>
                </a:cubicBezTo>
                <a:cubicBezTo>
                  <a:pt x="1811618" y="4544449"/>
                  <a:pt x="1633345" y="4580034"/>
                  <a:pt x="1530740" y="4572235"/>
                </a:cubicBezTo>
                <a:cubicBezTo>
                  <a:pt x="1428135" y="4564437"/>
                  <a:pt x="1153842" y="4560337"/>
                  <a:pt x="1018304" y="4572235"/>
                </a:cubicBezTo>
                <a:cubicBezTo>
                  <a:pt x="882766" y="4584133"/>
                  <a:pt x="241575" y="4582003"/>
                  <a:pt x="0" y="4572235"/>
                </a:cubicBezTo>
                <a:cubicBezTo>
                  <a:pt x="31818" y="4347451"/>
                  <a:pt x="11744" y="4084950"/>
                  <a:pt x="0" y="3919059"/>
                </a:cubicBezTo>
                <a:cubicBezTo>
                  <a:pt x="-11744" y="3753168"/>
                  <a:pt x="-1030" y="3605057"/>
                  <a:pt x="0" y="3403049"/>
                </a:cubicBezTo>
                <a:cubicBezTo>
                  <a:pt x="1030" y="3201041"/>
                  <a:pt x="-6178" y="3043946"/>
                  <a:pt x="0" y="2749873"/>
                </a:cubicBezTo>
                <a:cubicBezTo>
                  <a:pt x="6178" y="2455800"/>
                  <a:pt x="19841" y="2333192"/>
                  <a:pt x="0" y="2142419"/>
                </a:cubicBezTo>
                <a:cubicBezTo>
                  <a:pt x="-19841" y="1951646"/>
                  <a:pt x="16526" y="1765622"/>
                  <a:pt x="0" y="1443520"/>
                </a:cubicBezTo>
                <a:cubicBezTo>
                  <a:pt x="-16526" y="1121418"/>
                  <a:pt x="-9077" y="1060301"/>
                  <a:pt x="0" y="836066"/>
                </a:cubicBezTo>
                <a:cubicBezTo>
                  <a:pt x="9077" y="611831"/>
                  <a:pt x="4461" y="329688"/>
                  <a:pt x="0" y="0"/>
                </a:cubicBezTo>
                <a:close/>
              </a:path>
            </a:pathLst>
          </a:custGeom>
          <a:ln w="1905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51271279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2DAAA6-AA61-9153-9A3E-6F482A4140DB}"/>
                  </a:ext>
                </a:extLst>
              </p14:cNvPr>
              <p14:cNvContentPartPr/>
              <p14:nvPr/>
            </p14:nvContentPartPr>
            <p14:xfrm>
              <a:off x="5908033" y="3753690"/>
              <a:ext cx="1062483" cy="43107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2DAAA6-AA61-9153-9A3E-6F482A4140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99032" y="3744679"/>
                <a:ext cx="1080125" cy="448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7896B5D-78F3-3B17-7731-A96E85330D2F}"/>
                  </a:ext>
                </a:extLst>
              </p14:cNvPr>
              <p14:cNvContentPartPr/>
              <p14:nvPr/>
            </p14:nvContentPartPr>
            <p14:xfrm>
              <a:off x="5564602" y="4429965"/>
              <a:ext cx="686862" cy="27867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7896B5D-78F3-3B17-7731-A96E85330D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55602" y="4420964"/>
                <a:ext cx="704502" cy="29632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8A5ED17A-E61E-0D6C-0D04-62CDE1C850D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9336"/>
          <a:stretch/>
        </p:blipFill>
        <p:spPr>
          <a:xfrm rot="7572456" flipV="1">
            <a:off x="9092233" y="5607471"/>
            <a:ext cx="677201" cy="91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31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F55DB6F-0291-8992-CBCA-609849BF2F43}"/>
              </a:ext>
            </a:extLst>
          </p:cNvPr>
          <p:cNvSpPr/>
          <p:nvPr/>
        </p:nvSpPr>
        <p:spPr>
          <a:xfrm>
            <a:off x="8166847" y="3083859"/>
            <a:ext cx="1577788" cy="582706"/>
          </a:xfrm>
          <a:custGeom>
            <a:avLst/>
            <a:gdLst>
              <a:gd name="connsiteX0" fmla="*/ 0 w 1577788"/>
              <a:gd name="connsiteY0" fmla="*/ 26894 h 582706"/>
              <a:gd name="connsiteX1" fmla="*/ 1362635 w 1577788"/>
              <a:gd name="connsiteY1" fmla="*/ 0 h 582706"/>
              <a:gd name="connsiteX2" fmla="*/ 1577788 w 1577788"/>
              <a:gd name="connsiteY2" fmla="*/ 304800 h 582706"/>
              <a:gd name="connsiteX3" fmla="*/ 1362635 w 1577788"/>
              <a:gd name="connsiteY3" fmla="*/ 573741 h 582706"/>
              <a:gd name="connsiteX4" fmla="*/ 1165412 w 1577788"/>
              <a:gd name="connsiteY4" fmla="*/ 358588 h 582706"/>
              <a:gd name="connsiteX5" fmla="*/ 995082 w 1577788"/>
              <a:gd name="connsiteY5" fmla="*/ 546847 h 582706"/>
              <a:gd name="connsiteX6" fmla="*/ 753035 w 1577788"/>
              <a:gd name="connsiteY6" fmla="*/ 349623 h 582706"/>
              <a:gd name="connsiteX7" fmla="*/ 591671 w 1577788"/>
              <a:gd name="connsiteY7" fmla="*/ 573741 h 582706"/>
              <a:gd name="connsiteX8" fmla="*/ 430306 w 1577788"/>
              <a:gd name="connsiteY8" fmla="*/ 430306 h 582706"/>
              <a:gd name="connsiteX9" fmla="*/ 340659 w 1577788"/>
              <a:gd name="connsiteY9" fmla="*/ 573741 h 582706"/>
              <a:gd name="connsiteX10" fmla="*/ 17929 w 1577788"/>
              <a:gd name="connsiteY10" fmla="*/ 582706 h 582706"/>
              <a:gd name="connsiteX11" fmla="*/ 0 w 1577788"/>
              <a:gd name="connsiteY11" fmla="*/ 26894 h 58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7788" h="582706">
                <a:moveTo>
                  <a:pt x="0" y="26894"/>
                </a:moveTo>
                <a:lnTo>
                  <a:pt x="1362635" y="0"/>
                </a:lnTo>
                <a:lnTo>
                  <a:pt x="1577788" y="304800"/>
                </a:lnTo>
                <a:lnTo>
                  <a:pt x="1362635" y="573741"/>
                </a:lnTo>
                <a:lnTo>
                  <a:pt x="1165412" y="358588"/>
                </a:lnTo>
                <a:lnTo>
                  <a:pt x="995082" y="546847"/>
                </a:lnTo>
                <a:lnTo>
                  <a:pt x="753035" y="349623"/>
                </a:lnTo>
                <a:lnTo>
                  <a:pt x="591671" y="573741"/>
                </a:lnTo>
                <a:lnTo>
                  <a:pt x="430306" y="430306"/>
                </a:lnTo>
                <a:lnTo>
                  <a:pt x="340659" y="573741"/>
                </a:lnTo>
                <a:lnTo>
                  <a:pt x="17929" y="582706"/>
                </a:lnTo>
                <a:lnTo>
                  <a:pt x="0" y="268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ADDC2CE-85F9-BF5D-C5B4-34563415F6F1}"/>
              </a:ext>
            </a:extLst>
          </p:cNvPr>
          <p:cNvSpPr/>
          <p:nvPr/>
        </p:nvSpPr>
        <p:spPr>
          <a:xfrm>
            <a:off x="7110863" y="2759326"/>
            <a:ext cx="1226289" cy="12181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C01F0E-8EA3-6728-8D53-65AC3097E321}"/>
              </a:ext>
            </a:extLst>
          </p:cNvPr>
          <p:cNvSpPr/>
          <p:nvPr/>
        </p:nvSpPr>
        <p:spPr>
          <a:xfrm>
            <a:off x="3626998" y="-1515817"/>
            <a:ext cx="1514935" cy="1331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6BCADB4-DAEE-84BC-4F78-6162B063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060050" flipH="1" flipV="1">
            <a:off x="5833335" y="3600515"/>
            <a:ext cx="942344" cy="1696865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EBAA1FF1-EEAB-7946-8D61-73F0A9946E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433" y="2848950"/>
            <a:ext cx="1561795" cy="15617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E8EB55-554D-9586-BF3B-3994A8464F01}"/>
              </a:ext>
            </a:extLst>
          </p:cNvPr>
          <p:cNvSpPr/>
          <p:nvPr/>
        </p:nvSpPr>
        <p:spPr>
          <a:xfrm>
            <a:off x="5095953" y="3509849"/>
            <a:ext cx="727377" cy="74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FF1DDCCE-1FB7-3EC3-5ADD-2C67B43EBD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2" t="29538" b="12462"/>
          <a:stretch/>
        </p:blipFill>
        <p:spPr>
          <a:xfrm>
            <a:off x="1253251" y="2615090"/>
            <a:ext cx="1049408" cy="854869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0570D285-A9E1-CE07-C82E-FCF0628189A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05" y="3544357"/>
            <a:ext cx="1163425" cy="11634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FCB323-F4D5-D755-1634-039D77AD8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700" y="1092374"/>
            <a:ext cx="1121761" cy="1121761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7AB9358F-0B1E-4A31-B21F-BC0FA29C7B6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93" y="4885309"/>
            <a:ext cx="1277248" cy="12772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AB9D6DA-F481-21FD-E989-4CC7E0ADB8B0}"/>
              </a:ext>
            </a:extLst>
          </p:cNvPr>
          <p:cNvSpPr txBox="1"/>
          <p:nvPr/>
        </p:nvSpPr>
        <p:spPr>
          <a:xfrm>
            <a:off x="1057275" y="6186414"/>
            <a:ext cx="1441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</a:rPr>
              <a:t>Etc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</a:rPr>
              <a:t> …</a:t>
            </a:r>
            <a:endParaRPr lang="en-BE" sz="3600" dirty="0">
              <a:solidFill>
                <a:schemeClr val="tx1">
                  <a:lumMod val="65000"/>
                  <a:lumOff val="35000"/>
                </a:schemeClr>
              </a:solidFill>
              <a:latin typeface="Dense" panose="020000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288E4A-E8D7-76E4-5629-DBD7E53F297A}"/>
              </a:ext>
            </a:extLst>
          </p:cNvPr>
          <p:cNvSpPr txBox="1"/>
          <p:nvPr/>
        </p:nvSpPr>
        <p:spPr>
          <a:xfrm>
            <a:off x="1057274" y="712501"/>
            <a:ext cx="14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</a:rPr>
              <a:t>Reading material</a:t>
            </a:r>
            <a:endParaRPr lang="en-BE" sz="2000" dirty="0">
              <a:solidFill>
                <a:schemeClr val="tx1">
                  <a:lumMod val="65000"/>
                  <a:lumOff val="35000"/>
                </a:schemeClr>
              </a:solidFill>
              <a:latin typeface="Dense" panose="020000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0E400B-ABA3-0374-BDA5-2AE59176DB43}"/>
              </a:ext>
            </a:extLst>
          </p:cNvPr>
          <p:cNvSpPr txBox="1"/>
          <p:nvPr/>
        </p:nvSpPr>
        <p:spPr>
          <a:xfrm>
            <a:off x="1057274" y="2227909"/>
            <a:ext cx="1404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</a:rPr>
              <a:t>Presentation</a:t>
            </a:r>
            <a:endParaRPr lang="en-BE" sz="2000" dirty="0">
              <a:solidFill>
                <a:schemeClr val="tx1">
                  <a:lumMod val="65000"/>
                  <a:lumOff val="35000"/>
                </a:schemeClr>
              </a:solidFill>
              <a:latin typeface="Dense" panose="020000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293272-3D5E-B7FE-1E1D-E6A8BF56DDD0}"/>
              </a:ext>
            </a:extLst>
          </p:cNvPr>
          <p:cNvSpPr txBox="1"/>
          <p:nvPr/>
        </p:nvSpPr>
        <p:spPr>
          <a:xfrm>
            <a:off x="1057274" y="3460629"/>
            <a:ext cx="14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</a:rPr>
              <a:t>Video</a:t>
            </a:r>
            <a:endParaRPr lang="en-BE" sz="2000" dirty="0">
              <a:solidFill>
                <a:schemeClr val="tx1">
                  <a:lumMod val="65000"/>
                  <a:lumOff val="35000"/>
                </a:schemeClr>
              </a:solidFill>
              <a:latin typeface="Dense" panose="02000000000000000000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A905F9-15D2-BED3-EFFB-F085B46953EF}"/>
              </a:ext>
            </a:extLst>
          </p:cNvPr>
          <p:cNvSpPr txBox="1"/>
          <p:nvPr/>
        </p:nvSpPr>
        <p:spPr>
          <a:xfrm>
            <a:off x="1057275" y="4509213"/>
            <a:ext cx="1452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</a:rPr>
              <a:t>Activities/Scripts</a:t>
            </a:r>
            <a:endParaRPr lang="en-BE" sz="2000" dirty="0">
              <a:solidFill>
                <a:schemeClr val="tx1">
                  <a:lumMod val="65000"/>
                  <a:lumOff val="35000"/>
                </a:schemeClr>
              </a:solidFill>
              <a:latin typeface="Dense" panose="02000000000000000000" pitchFamily="50" charset="0"/>
            </a:endParaRP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EA2BC130-4638-D943-B761-AF159E881CEF}"/>
              </a:ext>
            </a:extLst>
          </p:cNvPr>
          <p:cNvSpPr/>
          <p:nvPr/>
        </p:nvSpPr>
        <p:spPr>
          <a:xfrm>
            <a:off x="2714625" y="1092374"/>
            <a:ext cx="466725" cy="5470351"/>
          </a:xfrm>
          <a:prstGeom prst="rightBrace">
            <a:avLst/>
          </a:prstGeom>
          <a:noFill/>
          <a:ln w="38100">
            <a:solidFill>
              <a:srgbClr val="F07D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0F3716-C33B-4442-6B3D-202E7ADC0D29}"/>
              </a:ext>
            </a:extLst>
          </p:cNvPr>
          <p:cNvSpPr txBox="1"/>
          <p:nvPr/>
        </p:nvSpPr>
        <p:spPr>
          <a:xfrm>
            <a:off x="3263564" y="3949080"/>
            <a:ext cx="1033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</a:rPr>
              <a:t>Description</a:t>
            </a:r>
            <a:endParaRPr lang="en-BE" sz="2400" dirty="0">
              <a:solidFill>
                <a:schemeClr val="tx1">
                  <a:lumMod val="65000"/>
                  <a:lumOff val="35000"/>
                </a:schemeClr>
              </a:solidFill>
              <a:latin typeface="Dense" panose="02000000000000000000" pitchFamily="50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57BD94-CB9D-5385-616E-C7D2CE4E780F}"/>
              </a:ext>
            </a:extLst>
          </p:cNvPr>
          <p:cNvSpPr txBox="1"/>
          <p:nvPr/>
        </p:nvSpPr>
        <p:spPr>
          <a:xfrm>
            <a:off x="3250395" y="2250340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https://link2materialpage.com</a:t>
            </a:r>
            <a:endParaRPr lang="en-BE" sz="2800" dirty="0">
              <a:solidFill>
                <a:schemeClr val="tx1">
                  <a:lumMod val="75000"/>
                  <a:lumOff val="2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835FBE-33D4-35F3-309B-0252695320E9}"/>
              </a:ext>
            </a:extLst>
          </p:cNvPr>
          <p:cNvSpPr txBox="1"/>
          <p:nvPr/>
        </p:nvSpPr>
        <p:spPr>
          <a:xfrm>
            <a:off x="5895721" y="4822424"/>
            <a:ext cx="935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</a:rPr>
              <a:t>Meta-info</a:t>
            </a:r>
            <a:endParaRPr lang="en-BE" sz="2400" dirty="0">
              <a:solidFill>
                <a:schemeClr val="tx1">
                  <a:lumMod val="65000"/>
                  <a:lumOff val="35000"/>
                </a:schemeClr>
              </a:solidFill>
              <a:latin typeface="Dense" panose="02000000000000000000" pitchFamily="50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A80936F-C694-D72A-CBEE-7CFFBCD97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32676" flipV="1">
            <a:off x="3418677" y="3012307"/>
            <a:ext cx="942344" cy="169686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9D62B2A-0EBE-2276-BB45-E35EC5D565E6}"/>
              </a:ext>
            </a:extLst>
          </p:cNvPr>
          <p:cNvSpPr/>
          <p:nvPr/>
        </p:nvSpPr>
        <p:spPr>
          <a:xfrm>
            <a:off x="4527450" y="3183999"/>
            <a:ext cx="1295880" cy="300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5" name="Picture 44" descr="Shape&#10;&#10;Description automatically generated with low confidence">
            <a:extLst>
              <a:ext uri="{FF2B5EF4-FFF2-40B4-BE49-F238E27FC236}">
                <a16:creationId xmlns:a16="http://schemas.microsoft.com/office/drawing/2014/main" id="{E795D20F-CA22-9469-304C-45A8ABFD05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 t="50953" r="54494" b="6636"/>
          <a:stretch/>
        </p:blipFill>
        <p:spPr>
          <a:xfrm>
            <a:off x="4485924" y="3178664"/>
            <a:ext cx="626679" cy="662370"/>
          </a:xfrm>
          <a:prstGeom prst="rect">
            <a:avLst/>
          </a:prstGeom>
        </p:spPr>
      </p:pic>
      <p:pic>
        <p:nvPicPr>
          <p:cNvPr id="48" name="Graphic 47" descr="Key outline">
            <a:extLst>
              <a:ext uri="{FF2B5EF4-FFF2-40B4-BE49-F238E27FC236}">
                <a16:creationId xmlns:a16="http://schemas.microsoft.com/office/drawing/2014/main" id="{0C6E3EF9-A5FE-26DF-EE57-49D0688AAA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82524" y="3577773"/>
            <a:ext cx="413892" cy="413892"/>
          </a:xfrm>
          <a:prstGeom prst="rect">
            <a:avLst/>
          </a:prstGeom>
        </p:spPr>
      </p:pic>
      <p:pic>
        <p:nvPicPr>
          <p:cNvPr id="51" name="Picture 50" descr="Shape&#10;&#10;Description automatically generated with low confidence">
            <a:extLst>
              <a:ext uri="{FF2B5EF4-FFF2-40B4-BE49-F238E27FC236}">
                <a16:creationId xmlns:a16="http://schemas.microsoft.com/office/drawing/2014/main" id="{39B0E2EA-E8AF-CA9D-1CE0-74F3DCD92BE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899" y="3183127"/>
            <a:ext cx="458060" cy="458060"/>
          </a:xfrm>
          <a:prstGeom prst="rect">
            <a:avLst/>
          </a:prstGeom>
        </p:spPr>
      </p:pic>
      <p:pic>
        <p:nvPicPr>
          <p:cNvPr id="53" name="Picture 52" descr="Shape&#10;&#10;Description automatically generated with low confidence">
            <a:extLst>
              <a:ext uri="{FF2B5EF4-FFF2-40B4-BE49-F238E27FC236}">
                <a16:creationId xmlns:a16="http://schemas.microsoft.com/office/drawing/2014/main" id="{CEC35203-4EF0-378A-474B-F521203976D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616">
            <a:off x="5327802" y="3941591"/>
            <a:ext cx="323337" cy="32333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ACB634D-4F3A-AA77-F331-1D06F072BBEB}"/>
              </a:ext>
            </a:extLst>
          </p:cNvPr>
          <p:cNvSpPr txBox="1"/>
          <p:nvPr/>
        </p:nvSpPr>
        <p:spPr>
          <a:xfrm>
            <a:off x="966386" y="147417"/>
            <a:ext cx="1623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Dense" panose="02000000000000000000" pitchFamily="50" charset="0"/>
              </a:rPr>
              <a:t>Training material</a:t>
            </a:r>
            <a:endParaRPr lang="en-BE" sz="2800" dirty="0">
              <a:solidFill>
                <a:schemeClr val="accent2"/>
              </a:solidFill>
              <a:latin typeface="Dense" panose="02000000000000000000" pitchFamily="50" charset="0"/>
            </a:endParaRPr>
          </a:p>
        </p:txBody>
      </p:sp>
      <p:pic>
        <p:nvPicPr>
          <p:cNvPr id="3" name="Graphic 2" descr="Key outline">
            <a:extLst>
              <a:ext uri="{FF2B5EF4-FFF2-40B4-BE49-F238E27FC236}">
                <a16:creationId xmlns:a16="http://schemas.microsoft.com/office/drawing/2014/main" id="{01071A97-F89C-24F2-1708-524C06AE26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83346" y="-2012350"/>
            <a:ext cx="2924906" cy="2924906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FD4174F5-491A-5B4F-5856-14537437585F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682" y="-3120299"/>
            <a:ext cx="3237034" cy="3237034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06176E58-7699-08F5-733C-3A2A3256D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/>
          <a:stretch/>
        </p:blipFill>
        <p:spPr>
          <a:xfrm>
            <a:off x="3605696" y="-1527191"/>
            <a:ext cx="1561795" cy="13535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22176F-AD6A-DD1A-C97F-05FFC4ABC9E1}"/>
              </a:ext>
            </a:extLst>
          </p:cNvPr>
          <p:cNvSpPr/>
          <p:nvPr/>
        </p:nvSpPr>
        <p:spPr>
          <a:xfrm>
            <a:off x="3725714" y="-1405765"/>
            <a:ext cx="1331614" cy="113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F25489-26E1-594D-2716-38282A5ED506}"/>
              </a:ext>
            </a:extLst>
          </p:cNvPr>
          <p:cNvSpPr/>
          <p:nvPr/>
        </p:nvSpPr>
        <p:spPr>
          <a:xfrm>
            <a:off x="3725713" y="-1400430"/>
            <a:ext cx="1295880" cy="300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66DCF8B5-13AC-1513-D01E-E1BBDB6615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2" t="29538" b="12462"/>
          <a:stretch/>
        </p:blipFill>
        <p:spPr>
          <a:xfrm>
            <a:off x="5895721" y="-1549802"/>
            <a:ext cx="1376692" cy="112148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A097A6D-9EC9-A7B4-7D74-C97B0641F1A0}"/>
              </a:ext>
            </a:extLst>
          </p:cNvPr>
          <p:cNvSpPr/>
          <p:nvPr/>
        </p:nvSpPr>
        <p:spPr>
          <a:xfrm flipH="1" flipV="1">
            <a:off x="3815072" y="-490630"/>
            <a:ext cx="181508" cy="2009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C3F451-9105-A150-53A8-EE79CFDCFE0D}"/>
              </a:ext>
            </a:extLst>
          </p:cNvPr>
          <p:cNvSpPr/>
          <p:nvPr/>
        </p:nvSpPr>
        <p:spPr>
          <a:xfrm flipH="1" flipV="1">
            <a:off x="3802268" y="-1288119"/>
            <a:ext cx="181508" cy="2009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9D3E975-3A5D-BAB3-B0DF-BC7ADD8380C9}"/>
              </a:ext>
            </a:extLst>
          </p:cNvPr>
          <p:cNvSpPr/>
          <p:nvPr/>
        </p:nvSpPr>
        <p:spPr>
          <a:xfrm flipH="1" flipV="1">
            <a:off x="3805427" y="-892461"/>
            <a:ext cx="181508" cy="2009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184A65-0DC8-696F-A6FA-A2E21833592F}"/>
              </a:ext>
            </a:extLst>
          </p:cNvPr>
          <p:cNvCxnSpPr>
            <a:cxnSpLocks/>
          </p:cNvCxnSpPr>
          <p:nvPr/>
        </p:nvCxnSpPr>
        <p:spPr>
          <a:xfrm>
            <a:off x="4132751" y="-1195053"/>
            <a:ext cx="7698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339278E-BE7A-344A-D0FF-92747E046511}"/>
              </a:ext>
            </a:extLst>
          </p:cNvPr>
          <p:cNvCxnSpPr>
            <a:cxnSpLocks/>
          </p:cNvCxnSpPr>
          <p:nvPr/>
        </p:nvCxnSpPr>
        <p:spPr>
          <a:xfrm>
            <a:off x="4093203" y="-791995"/>
            <a:ext cx="7698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1185D84-EC2A-2D80-9A3C-2CA2BB4005E2}"/>
              </a:ext>
            </a:extLst>
          </p:cNvPr>
          <p:cNvCxnSpPr>
            <a:cxnSpLocks/>
          </p:cNvCxnSpPr>
          <p:nvPr/>
        </p:nvCxnSpPr>
        <p:spPr>
          <a:xfrm>
            <a:off x="4093203" y="-390164"/>
            <a:ext cx="7698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639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576B2F4-C564-F19C-F631-36BAA38C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070" y="1292152"/>
            <a:ext cx="6085995" cy="3451298"/>
          </a:xfrm>
          <a:custGeom>
            <a:avLst/>
            <a:gdLst>
              <a:gd name="connsiteX0" fmla="*/ 0 w 6085995"/>
              <a:gd name="connsiteY0" fmla="*/ 0 h 3451298"/>
              <a:gd name="connsiteX1" fmla="*/ 797942 w 6085995"/>
              <a:gd name="connsiteY1" fmla="*/ 0 h 3451298"/>
              <a:gd name="connsiteX2" fmla="*/ 1595883 w 6085995"/>
              <a:gd name="connsiteY2" fmla="*/ 0 h 3451298"/>
              <a:gd name="connsiteX3" fmla="*/ 2393825 w 6085995"/>
              <a:gd name="connsiteY3" fmla="*/ 0 h 3451298"/>
              <a:gd name="connsiteX4" fmla="*/ 3130906 w 6085995"/>
              <a:gd name="connsiteY4" fmla="*/ 0 h 3451298"/>
              <a:gd name="connsiteX5" fmla="*/ 3867988 w 6085995"/>
              <a:gd name="connsiteY5" fmla="*/ 0 h 3451298"/>
              <a:gd name="connsiteX6" fmla="*/ 4361630 w 6085995"/>
              <a:gd name="connsiteY6" fmla="*/ 0 h 3451298"/>
              <a:gd name="connsiteX7" fmla="*/ 4916132 w 6085995"/>
              <a:gd name="connsiteY7" fmla="*/ 0 h 3451298"/>
              <a:gd name="connsiteX8" fmla="*/ 5470633 w 6085995"/>
              <a:gd name="connsiteY8" fmla="*/ 0 h 3451298"/>
              <a:gd name="connsiteX9" fmla="*/ 6085995 w 6085995"/>
              <a:gd name="connsiteY9" fmla="*/ 0 h 3451298"/>
              <a:gd name="connsiteX10" fmla="*/ 6085995 w 6085995"/>
              <a:gd name="connsiteY10" fmla="*/ 759286 h 3451298"/>
              <a:gd name="connsiteX11" fmla="*/ 6085995 w 6085995"/>
              <a:gd name="connsiteY11" fmla="*/ 1518571 h 3451298"/>
              <a:gd name="connsiteX12" fmla="*/ 6085995 w 6085995"/>
              <a:gd name="connsiteY12" fmla="*/ 2243344 h 3451298"/>
              <a:gd name="connsiteX13" fmla="*/ 6085995 w 6085995"/>
              <a:gd name="connsiteY13" fmla="*/ 3451298 h 3451298"/>
              <a:gd name="connsiteX14" fmla="*/ 5409773 w 6085995"/>
              <a:gd name="connsiteY14" fmla="*/ 3451298 h 3451298"/>
              <a:gd name="connsiteX15" fmla="*/ 4733552 w 6085995"/>
              <a:gd name="connsiteY15" fmla="*/ 3451298 h 3451298"/>
              <a:gd name="connsiteX16" fmla="*/ 4239910 w 6085995"/>
              <a:gd name="connsiteY16" fmla="*/ 3451298 h 3451298"/>
              <a:gd name="connsiteX17" fmla="*/ 3685408 w 6085995"/>
              <a:gd name="connsiteY17" fmla="*/ 3451298 h 3451298"/>
              <a:gd name="connsiteX18" fmla="*/ 3009186 w 6085995"/>
              <a:gd name="connsiteY18" fmla="*/ 3451298 h 3451298"/>
              <a:gd name="connsiteX19" fmla="*/ 2454685 w 6085995"/>
              <a:gd name="connsiteY19" fmla="*/ 3451298 h 3451298"/>
              <a:gd name="connsiteX20" fmla="*/ 1656743 w 6085995"/>
              <a:gd name="connsiteY20" fmla="*/ 3451298 h 3451298"/>
              <a:gd name="connsiteX21" fmla="*/ 919661 w 6085995"/>
              <a:gd name="connsiteY21" fmla="*/ 3451298 h 3451298"/>
              <a:gd name="connsiteX22" fmla="*/ 0 w 6085995"/>
              <a:gd name="connsiteY22" fmla="*/ 3451298 h 3451298"/>
              <a:gd name="connsiteX23" fmla="*/ 0 w 6085995"/>
              <a:gd name="connsiteY23" fmla="*/ 2795551 h 3451298"/>
              <a:gd name="connsiteX24" fmla="*/ 0 w 6085995"/>
              <a:gd name="connsiteY24" fmla="*/ 2208831 h 3451298"/>
              <a:gd name="connsiteX25" fmla="*/ 0 w 6085995"/>
              <a:gd name="connsiteY25" fmla="*/ 1449545 h 3451298"/>
              <a:gd name="connsiteX26" fmla="*/ 0 w 6085995"/>
              <a:gd name="connsiteY26" fmla="*/ 690260 h 3451298"/>
              <a:gd name="connsiteX27" fmla="*/ 0 w 6085995"/>
              <a:gd name="connsiteY27" fmla="*/ 0 h 345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85995" h="3451298" fill="none" extrusionOk="0">
                <a:moveTo>
                  <a:pt x="0" y="0"/>
                </a:moveTo>
                <a:cubicBezTo>
                  <a:pt x="328165" y="-30271"/>
                  <a:pt x="506696" y="-38173"/>
                  <a:pt x="797942" y="0"/>
                </a:cubicBezTo>
                <a:cubicBezTo>
                  <a:pt x="1089188" y="38173"/>
                  <a:pt x="1203962" y="14015"/>
                  <a:pt x="1595883" y="0"/>
                </a:cubicBezTo>
                <a:cubicBezTo>
                  <a:pt x="1987804" y="-14015"/>
                  <a:pt x="2015258" y="-18767"/>
                  <a:pt x="2393825" y="0"/>
                </a:cubicBezTo>
                <a:cubicBezTo>
                  <a:pt x="2772392" y="18767"/>
                  <a:pt x="2932091" y="21521"/>
                  <a:pt x="3130906" y="0"/>
                </a:cubicBezTo>
                <a:cubicBezTo>
                  <a:pt x="3329721" y="-21521"/>
                  <a:pt x="3681495" y="-4186"/>
                  <a:pt x="3867988" y="0"/>
                </a:cubicBezTo>
                <a:cubicBezTo>
                  <a:pt x="4054481" y="4186"/>
                  <a:pt x="4230904" y="1018"/>
                  <a:pt x="4361630" y="0"/>
                </a:cubicBezTo>
                <a:cubicBezTo>
                  <a:pt x="4492356" y="-1018"/>
                  <a:pt x="4712369" y="-19308"/>
                  <a:pt x="4916132" y="0"/>
                </a:cubicBezTo>
                <a:cubicBezTo>
                  <a:pt x="5119895" y="19308"/>
                  <a:pt x="5241767" y="-15985"/>
                  <a:pt x="5470633" y="0"/>
                </a:cubicBezTo>
                <a:cubicBezTo>
                  <a:pt x="5699499" y="15985"/>
                  <a:pt x="5923539" y="22162"/>
                  <a:pt x="6085995" y="0"/>
                </a:cubicBezTo>
                <a:cubicBezTo>
                  <a:pt x="6073106" y="177417"/>
                  <a:pt x="6071177" y="582390"/>
                  <a:pt x="6085995" y="759286"/>
                </a:cubicBezTo>
                <a:cubicBezTo>
                  <a:pt x="6100813" y="936182"/>
                  <a:pt x="6050746" y="1292350"/>
                  <a:pt x="6085995" y="1518571"/>
                </a:cubicBezTo>
                <a:cubicBezTo>
                  <a:pt x="6121244" y="1744793"/>
                  <a:pt x="6099698" y="1932161"/>
                  <a:pt x="6085995" y="2243344"/>
                </a:cubicBezTo>
                <a:cubicBezTo>
                  <a:pt x="6072292" y="2554527"/>
                  <a:pt x="6093922" y="3103049"/>
                  <a:pt x="6085995" y="3451298"/>
                </a:cubicBezTo>
                <a:cubicBezTo>
                  <a:pt x="5809543" y="3429891"/>
                  <a:pt x="5727906" y="3465166"/>
                  <a:pt x="5409773" y="3451298"/>
                </a:cubicBezTo>
                <a:cubicBezTo>
                  <a:pt x="5091640" y="3437430"/>
                  <a:pt x="5000409" y="3435962"/>
                  <a:pt x="4733552" y="3451298"/>
                </a:cubicBezTo>
                <a:cubicBezTo>
                  <a:pt x="4466695" y="3466634"/>
                  <a:pt x="4465088" y="3458411"/>
                  <a:pt x="4239910" y="3451298"/>
                </a:cubicBezTo>
                <a:cubicBezTo>
                  <a:pt x="4014732" y="3444185"/>
                  <a:pt x="3869863" y="3443368"/>
                  <a:pt x="3685408" y="3451298"/>
                </a:cubicBezTo>
                <a:cubicBezTo>
                  <a:pt x="3500953" y="3459228"/>
                  <a:pt x="3266434" y="3437341"/>
                  <a:pt x="3009186" y="3451298"/>
                </a:cubicBezTo>
                <a:cubicBezTo>
                  <a:pt x="2751938" y="3465255"/>
                  <a:pt x="2674220" y="3439905"/>
                  <a:pt x="2454685" y="3451298"/>
                </a:cubicBezTo>
                <a:cubicBezTo>
                  <a:pt x="2235150" y="3462691"/>
                  <a:pt x="1838760" y="3456600"/>
                  <a:pt x="1656743" y="3451298"/>
                </a:cubicBezTo>
                <a:cubicBezTo>
                  <a:pt x="1474726" y="3445996"/>
                  <a:pt x="1192041" y="3418709"/>
                  <a:pt x="919661" y="3451298"/>
                </a:cubicBezTo>
                <a:cubicBezTo>
                  <a:pt x="647281" y="3483887"/>
                  <a:pt x="427372" y="3455380"/>
                  <a:pt x="0" y="3451298"/>
                </a:cubicBezTo>
                <a:cubicBezTo>
                  <a:pt x="22139" y="3142438"/>
                  <a:pt x="31331" y="3094931"/>
                  <a:pt x="0" y="2795551"/>
                </a:cubicBezTo>
                <a:cubicBezTo>
                  <a:pt x="-31331" y="2496171"/>
                  <a:pt x="-760" y="2446376"/>
                  <a:pt x="0" y="2208831"/>
                </a:cubicBezTo>
                <a:cubicBezTo>
                  <a:pt x="760" y="1971286"/>
                  <a:pt x="-19343" y="1764694"/>
                  <a:pt x="0" y="1449545"/>
                </a:cubicBezTo>
                <a:cubicBezTo>
                  <a:pt x="19343" y="1134396"/>
                  <a:pt x="27282" y="881667"/>
                  <a:pt x="0" y="690260"/>
                </a:cubicBezTo>
                <a:cubicBezTo>
                  <a:pt x="-27282" y="498854"/>
                  <a:pt x="7323" y="234914"/>
                  <a:pt x="0" y="0"/>
                </a:cubicBezTo>
                <a:close/>
              </a:path>
              <a:path w="6085995" h="3451298" stroke="0" extrusionOk="0">
                <a:moveTo>
                  <a:pt x="0" y="0"/>
                </a:moveTo>
                <a:cubicBezTo>
                  <a:pt x="215248" y="19320"/>
                  <a:pt x="479922" y="-33005"/>
                  <a:pt x="676222" y="0"/>
                </a:cubicBezTo>
                <a:cubicBezTo>
                  <a:pt x="872522" y="33005"/>
                  <a:pt x="1083536" y="-16092"/>
                  <a:pt x="1474163" y="0"/>
                </a:cubicBezTo>
                <a:cubicBezTo>
                  <a:pt x="1864790" y="16092"/>
                  <a:pt x="1951857" y="20892"/>
                  <a:pt x="2211245" y="0"/>
                </a:cubicBezTo>
                <a:cubicBezTo>
                  <a:pt x="2470633" y="-20892"/>
                  <a:pt x="2719297" y="-32734"/>
                  <a:pt x="2887467" y="0"/>
                </a:cubicBezTo>
                <a:cubicBezTo>
                  <a:pt x="3055637" y="32734"/>
                  <a:pt x="3358168" y="-18722"/>
                  <a:pt x="3502828" y="0"/>
                </a:cubicBezTo>
                <a:cubicBezTo>
                  <a:pt x="3647488" y="18722"/>
                  <a:pt x="4087962" y="-1003"/>
                  <a:pt x="4239910" y="0"/>
                </a:cubicBezTo>
                <a:cubicBezTo>
                  <a:pt x="4391858" y="1003"/>
                  <a:pt x="4728159" y="13342"/>
                  <a:pt x="4916132" y="0"/>
                </a:cubicBezTo>
                <a:cubicBezTo>
                  <a:pt x="5104105" y="-13342"/>
                  <a:pt x="5713941" y="36465"/>
                  <a:pt x="6085995" y="0"/>
                </a:cubicBezTo>
                <a:cubicBezTo>
                  <a:pt x="6077576" y="244817"/>
                  <a:pt x="6081044" y="353059"/>
                  <a:pt x="6085995" y="690260"/>
                </a:cubicBezTo>
                <a:cubicBezTo>
                  <a:pt x="6090946" y="1027461"/>
                  <a:pt x="6109771" y="1219782"/>
                  <a:pt x="6085995" y="1380519"/>
                </a:cubicBezTo>
                <a:cubicBezTo>
                  <a:pt x="6062219" y="1541256"/>
                  <a:pt x="6094908" y="1774194"/>
                  <a:pt x="6085995" y="1967240"/>
                </a:cubicBezTo>
                <a:cubicBezTo>
                  <a:pt x="6077082" y="2160286"/>
                  <a:pt x="6102694" y="2518234"/>
                  <a:pt x="6085995" y="2726525"/>
                </a:cubicBezTo>
                <a:cubicBezTo>
                  <a:pt x="6069296" y="2934816"/>
                  <a:pt x="6080121" y="3138126"/>
                  <a:pt x="6085995" y="3451298"/>
                </a:cubicBezTo>
                <a:cubicBezTo>
                  <a:pt x="5911758" y="3456688"/>
                  <a:pt x="5724673" y="3436984"/>
                  <a:pt x="5531493" y="3451298"/>
                </a:cubicBezTo>
                <a:cubicBezTo>
                  <a:pt x="5338313" y="3465612"/>
                  <a:pt x="5083738" y="3439731"/>
                  <a:pt x="4733552" y="3451298"/>
                </a:cubicBezTo>
                <a:cubicBezTo>
                  <a:pt x="4383366" y="3462865"/>
                  <a:pt x="4416879" y="3437738"/>
                  <a:pt x="4239910" y="3451298"/>
                </a:cubicBezTo>
                <a:cubicBezTo>
                  <a:pt x="4062941" y="3464858"/>
                  <a:pt x="3906027" y="3450867"/>
                  <a:pt x="3746268" y="3451298"/>
                </a:cubicBezTo>
                <a:cubicBezTo>
                  <a:pt x="3586509" y="3451729"/>
                  <a:pt x="3370229" y="3459682"/>
                  <a:pt x="3130906" y="3451298"/>
                </a:cubicBezTo>
                <a:cubicBezTo>
                  <a:pt x="2891583" y="3442914"/>
                  <a:pt x="2674493" y="3476632"/>
                  <a:pt x="2393825" y="3451298"/>
                </a:cubicBezTo>
                <a:cubicBezTo>
                  <a:pt x="2113157" y="3425964"/>
                  <a:pt x="1932616" y="3451273"/>
                  <a:pt x="1595883" y="3451298"/>
                </a:cubicBezTo>
                <a:cubicBezTo>
                  <a:pt x="1259150" y="3451323"/>
                  <a:pt x="1096604" y="3420666"/>
                  <a:pt x="858802" y="3451298"/>
                </a:cubicBezTo>
                <a:cubicBezTo>
                  <a:pt x="621000" y="3481930"/>
                  <a:pt x="339357" y="3436084"/>
                  <a:pt x="0" y="3451298"/>
                </a:cubicBezTo>
                <a:cubicBezTo>
                  <a:pt x="-5547" y="3192173"/>
                  <a:pt x="-5338" y="3096908"/>
                  <a:pt x="0" y="2830064"/>
                </a:cubicBezTo>
                <a:cubicBezTo>
                  <a:pt x="5338" y="2563220"/>
                  <a:pt x="25335" y="2331211"/>
                  <a:pt x="0" y="2070779"/>
                </a:cubicBezTo>
                <a:cubicBezTo>
                  <a:pt x="-25335" y="1810348"/>
                  <a:pt x="1509" y="1639053"/>
                  <a:pt x="0" y="1484058"/>
                </a:cubicBezTo>
                <a:cubicBezTo>
                  <a:pt x="-1509" y="1329063"/>
                  <a:pt x="13919" y="1081491"/>
                  <a:pt x="0" y="862824"/>
                </a:cubicBezTo>
                <a:cubicBezTo>
                  <a:pt x="-13919" y="644157"/>
                  <a:pt x="13721" y="418780"/>
                  <a:pt x="0" y="0"/>
                </a:cubicBezTo>
                <a:close/>
              </a:path>
            </a:pathLst>
          </a:custGeom>
          <a:ln w="1905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044679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18208D-36FD-86AF-0895-7D38E798A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13"/>
          <a:stretch/>
        </p:blipFill>
        <p:spPr>
          <a:xfrm rot="2789733">
            <a:off x="1699096" y="3373639"/>
            <a:ext cx="1209583" cy="150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2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F1AC84-50F3-0C05-A6AA-76D9FB2D1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5"/>
          <a:stretch/>
        </p:blipFill>
        <p:spPr>
          <a:xfrm>
            <a:off x="1273743" y="488899"/>
            <a:ext cx="7512436" cy="2654436"/>
          </a:xfrm>
          <a:custGeom>
            <a:avLst/>
            <a:gdLst>
              <a:gd name="connsiteX0" fmla="*/ 0 w 7512436"/>
              <a:gd name="connsiteY0" fmla="*/ 0 h 2654436"/>
              <a:gd name="connsiteX1" fmla="*/ 457576 w 7512436"/>
              <a:gd name="connsiteY1" fmla="*/ 0 h 2654436"/>
              <a:gd name="connsiteX2" fmla="*/ 1140524 w 7512436"/>
              <a:gd name="connsiteY2" fmla="*/ 0 h 2654436"/>
              <a:gd name="connsiteX3" fmla="*/ 1898597 w 7512436"/>
              <a:gd name="connsiteY3" fmla="*/ 0 h 2654436"/>
              <a:gd name="connsiteX4" fmla="*/ 2581546 w 7512436"/>
              <a:gd name="connsiteY4" fmla="*/ 0 h 2654436"/>
              <a:gd name="connsiteX5" fmla="*/ 3189371 w 7512436"/>
              <a:gd name="connsiteY5" fmla="*/ 0 h 2654436"/>
              <a:gd name="connsiteX6" fmla="*/ 3947444 w 7512436"/>
              <a:gd name="connsiteY6" fmla="*/ 0 h 2654436"/>
              <a:gd name="connsiteX7" fmla="*/ 4405019 w 7512436"/>
              <a:gd name="connsiteY7" fmla="*/ 0 h 2654436"/>
              <a:gd name="connsiteX8" fmla="*/ 5238217 w 7512436"/>
              <a:gd name="connsiteY8" fmla="*/ 0 h 2654436"/>
              <a:gd name="connsiteX9" fmla="*/ 5695792 w 7512436"/>
              <a:gd name="connsiteY9" fmla="*/ 0 h 2654436"/>
              <a:gd name="connsiteX10" fmla="*/ 6378741 w 7512436"/>
              <a:gd name="connsiteY10" fmla="*/ 0 h 2654436"/>
              <a:gd name="connsiteX11" fmla="*/ 7512436 w 7512436"/>
              <a:gd name="connsiteY11" fmla="*/ 0 h 2654436"/>
              <a:gd name="connsiteX12" fmla="*/ 7512436 w 7512436"/>
              <a:gd name="connsiteY12" fmla="*/ 583976 h 2654436"/>
              <a:gd name="connsiteX13" fmla="*/ 7512436 w 7512436"/>
              <a:gd name="connsiteY13" fmla="*/ 1300674 h 2654436"/>
              <a:gd name="connsiteX14" fmla="*/ 7512436 w 7512436"/>
              <a:gd name="connsiteY14" fmla="*/ 1964283 h 2654436"/>
              <a:gd name="connsiteX15" fmla="*/ 7512436 w 7512436"/>
              <a:gd name="connsiteY15" fmla="*/ 2654436 h 2654436"/>
              <a:gd name="connsiteX16" fmla="*/ 6829487 w 7512436"/>
              <a:gd name="connsiteY16" fmla="*/ 2654436 h 2654436"/>
              <a:gd name="connsiteX17" fmla="*/ 6371912 w 7512436"/>
              <a:gd name="connsiteY17" fmla="*/ 2654436 h 2654436"/>
              <a:gd name="connsiteX18" fmla="*/ 5839212 w 7512436"/>
              <a:gd name="connsiteY18" fmla="*/ 2654436 h 2654436"/>
              <a:gd name="connsiteX19" fmla="*/ 5381636 w 7512436"/>
              <a:gd name="connsiteY19" fmla="*/ 2654436 h 2654436"/>
              <a:gd name="connsiteX20" fmla="*/ 4623563 w 7512436"/>
              <a:gd name="connsiteY20" fmla="*/ 2654436 h 2654436"/>
              <a:gd name="connsiteX21" fmla="*/ 4090863 w 7512436"/>
              <a:gd name="connsiteY21" fmla="*/ 2654436 h 2654436"/>
              <a:gd name="connsiteX22" fmla="*/ 3332790 w 7512436"/>
              <a:gd name="connsiteY22" fmla="*/ 2654436 h 2654436"/>
              <a:gd name="connsiteX23" fmla="*/ 2649841 w 7512436"/>
              <a:gd name="connsiteY23" fmla="*/ 2654436 h 2654436"/>
              <a:gd name="connsiteX24" fmla="*/ 2117141 w 7512436"/>
              <a:gd name="connsiteY24" fmla="*/ 2654436 h 2654436"/>
              <a:gd name="connsiteX25" fmla="*/ 1659565 w 7512436"/>
              <a:gd name="connsiteY25" fmla="*/ 2654436 h 2654436"/>
              <a:gd name="connsiteX26" fmla="*/ 1201990 w 7512436"/>
              <a:gd name="connsiteY26" fmla="*/ 2654436 h 2654436"/>
              <a:gd name="connsiteX27" fmla="*/ 594165 w 7512436"/>
              <a:gd name="connsiteY27" fmla="*/ 2654436 h 2654436"/>
              <a:gd name="connsiteX28" fmla="*/ 0 w 7512436"/>
              <a:gd name="connsiteY28" fmla="*/ 2654436 h 2654436"/>
              <a:gd name="connsiteX29" fmla="*/ 0 w 7512436"/>
              <a:gd name="connsiteY29" fmla="*/ 2043916 h 2654436"/>
              <a:gd name="connsiteX30" fmla="*/ 0 w 7512436"/>
              <a:gd name="connsiteY30" fmla="*/ 1433395 h 2654436"/>
              <a:gd name="connsiteX31" fmla="*/ 0 w 7512436"/>
              <a:gd name="connsiteY31" fmla="*/ 849420 h 2654436"/>
              <a:gd name="connsiteX32" fmla="*/ 0 w 7512436"/>
              <a:gd name="connsiteY32" fmla="*/ 0 h 265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512436" h="2654436" fill="none" extrusionOk="0">
                <a:moveTo>
                  <a:pt x="0" y="0"/>
                </a:moveTo>
                <a:cubicBezTo>
                  <a:pt x="143529" y="5053"/>
                  <a:pt x="348044" y="-8931"/>
                  <a:pt x="457576" y="0"/>
                </a:cubicBezTo>
                <a:cubicBezTo>
                  <a:pt x="567108" y="8931"/>
                  <a:pt x="800094" y="-3856"/>
                  <a:pt x="1140524" y="0"/>
                </a:cubicBezTo>
                <a:cubicBezTo>
                  <a:pt x="1480954" y="3856"/>
                  <a:pt x="1570261" y="-6737"/>
                  <a:pt x="1898597" y="0"/>
                </a:cubicBezTo>
                <a:cubicBezTo>
                  <a:pt x="2226933" y="6737"/>
                  <a:pt x="2338302" y="-31288"/>
                  <a:pt x="2581546" y="0"/>
                </a:cubicBezTo>
                <a:cubicBezTo>
                  <a:pt x="2824790" y="31288"/>
                  <a:pt x="3029305" y="3465"/>
                  <a:pt x="3189371" y="0"/>
                </a:cubicBezTo>
                <a:cubicBezTo>
                  <a:pt x="3349438" y="-3465"/>
                  <a:pt x="3673330" y="-16948"/>
                  <a:pt x="3947444" y="0"/>
                </a:cubicBezTo>
                <a:cubicBezTo>
                  <a:pt x="4221558" y="16948"/>
                  <a:pt x="4241497" y="869"/>
                  <a:pt x="4405019" y="0"/>
                </a:cubicBezTo>
                <a:cubicBezTo>
                  <a:pt x="4568541" y="-869"/>
                  <a:pt x="4876362" y="3194"/>
                  <a:pt x="5238217" y="0"/>
                </a:cubicBezTo>
                <a:cubicBezTo>
                  <a:pt x="5600072" y="-3194"/>
                  <a:pt x="5585009" y="-14114"/>
                  <a:pt x="5695792" y="0"/>
                </a:cubicBezTo>
                <a:cubicBezTo>
                  <a:pt x="5806576" y="14114"/>
                  <a:pt x="6131323" y="2620"/>
                  <a:pt x="6378741" y="0"/>
                </a:cubicBezTo>
                <a:cubicBezTo>
                  <a:pt x="6626159" y="-2620"/>
                  <a:pt x="7209432" y="-2145"/>
                  <a:pt x="7512436" y="0"/>
                </a:cubicBezTo>
                <a:cubicBezTo>
                  <a:pt x="7525768" y="151217"/>
                  <a:pt x="7494237" y="402402"/>
                  <a:pt x="7512436" y="583976"/>
                </a:cubicBezTo>
                <a:cubicBezTo>
                  <a:pt x="7530635" y="765550"/>
                  <a:pt x="7531726" y="987483"/>
                  <a:pt x="7512436" y="1300674"/>
                </a:cubicBezTo>
                <a:cubicBezTo>
                  <a:pt x="7493146" y="1613865"/>
                  <a:pt x="7534547" y="1782417"/>
                  <a:pt x="7512436" y="1964283"/>
                </a:cubicBezTo>
                <a:cubicBezTo>
                  <a:pt x="7490325" y="2146149"/>
                  <a:pt x="7507672" y="2482865"/>
                  <a:pt x="7512436" y="2654436"/>
                </a:cubicBezTo>
                <a:cubicBezTo>
                  <a:pt x="7235238" y="2620538"/>
                  <a:pt x="7092803" y="2641329"/>
                  <a:pt x="6829487" y="2654436"/>
                </a:cubicBezTo>
                <a:cubicBezTo>
                  <a:pt x="6566171" y="2667543"/>
                  <a:pt x="6509400" y="2651001"/>
                  <a:pt x="6371912" y="2654436"/>
                </a:cubicBezTo>
                <a:cubicBezTo>
                  <a:pt x="6234425" y="2657871"/>
                  <a:pt x="6042520" y="2656688"/>
                  <a:pt x="5839212" y="2654436"/>
                </a:cubicBezTo>
                <a:cubicBezTo>
                  <a:pt x="5635904" y="2652184"/>
                  <a:pt x="5570783" y="2653880"/>
                  <a:pt x="5381636" y="2654436"/>
                </a:cubicBezTo>
                <a:cubicBezTo>
                  <a:pt x="5192489" y="2654992"/>
                  <a:pt x="4890698" y="2640939"/>
                  <a:pt x="4623563" y="2654436"/>
                </a:cubicBezTo>
                <a:cubicBezTo>
                  <a:pt x="4356428" y="2667933"/>
                  <a:pt x="4286282" y="2676464"/>
                  <a:pt x="4090863" y="2654436"/>
                </a:cubicBezTo>
                <a:cubicBezTo>
                  <a:pt x="3895444" y="2632408"/>
                  <a:pt x="3514960" y="2659003"/>
                  <a:pt x="3332790" y="2654436"/>
                </a:cubicBezTo>
                <a:cubicBezTo>
                  <a:pt x="3150620" y="2649869"/>
                  <a:pt x="2857756" y="2658645"/>
                  <a:pt x="2649841" y="2654436"/>
                </a:cubicBezTo>
                <a:cubicBezTo>
                  <a:pt x="2441926" y="2650227"/>
                  <a:pt x="2298659" y="2644738"/>
                  <a:pt x="2117141" y="2654436"/>
                </a:cubicBezTo>
                <a:cubicBezTo>
                  <a:pt x="1935623" y="2664134"/>
                  <a:pt x="1864602" y="2658108"/>
                  <a:pt x="1659565" y="2654436"/>
                </a:cubicBezTo>
                <a:cubicBezTo>
                  <a:pt x="1454528" y="2650764"/>
                  <a:pt x="1358892" y="2650414"/>
                  <a:pt x="1201990" y="2654436"/>
                </a:cubicBezTo>
                <a:cubicBezTo>
                  <a:pt x="1045088" y="2658458"/>
                  <a:pt x="885037" y="2629908"/>
                  <a:pt x="594165" y="2654436"/>
                </a:cubicBezTo>
                <a:cubicBezTo>
                  <a:pt x="303294" y="2678964"/>
                  <a:pt x="125256" y="2650176"/>
                  <a:pt x="0" y="2654436"/>
                </a:cubicBezTo>
                <a:cubicBezTo>
                  <a:pt x="-27717" y="2418253"/>
                  <a:pt x="-16198" y="2324144"/>
                  <a:pt x="0" y="2043916"/>
                </a:cubicBezTo>
                <a:cubicBezTo>
                  <a:pt x="16198" y="1763688"/>
                  <a:pt x="-10896" y="1600333"/>
                  <a:pt x="0" y="1433395"/>
                </a:cubicBezTo>
                <a:cubicBezTo>
                  <a:pt x="10896" y="1266457"/>
                  <a:pt x="-170" y="1134000"/>
                  <a:pt x="0" y="849420"/>
                </a:cubicBezTo>
                <a:cubicBezTo>
                  <a:pt x="170" y="564840"/>
                  <a:pt x="-34187" y="335299"/>
                  <a:pt x="0" y="0"/>
                </a:cubicBezTo>
                <a:close/>
              </a:path>
              <a:path w="7512436" h="2654436" stroke="0" extrusionOk="0">
                <a:moveTo>
                  <a:pt x="0" y="0"/>
                </a:moveTo>
                <a:cubicBezTo>
                  <a:pt x="180355" y="8655"/>
                  <a:pt x="356096" y="744"/>
                  <a:pt x="457576" y="0"/>
                </a:cubicBezTo>
                <a:cubicBezTo>
                  <a:pt x="559056" y="-744"/>
                  <a:pt x="803041" y="-23"/>
                  <a:pt x="915151" y="0"/>
                </a:cubicBezTo>
                <a:cubicBezTo>
                  <a:pt x="1027261" y="23"/>
                  <a:pt x="1491805" y="6810"/>
                  <a:pt x="1673224" y="0"/>
                </a:cubicBezTo>
                <a:cubicBezTo>
                  <a:pt x="1854643" y="-6810"/>
                  <a:pt x="2101237" y="12137"/>
                  <a:pt x="2431297" y="0"/>
                </a:cubicBezTo>
                <a:cubicBezTo>
                  <a:pt x="2761357" y="-12137"/>
                  <a:pt x="2995197" y="14626"/>
                  <a:pt x="3189371" y="0"/>
                </a:cubicBezTo>
                <a:cubicBezTo>
                  <a:pt x="3383545" y="-14626"/>
                  <a:pt x="3639629" y="-16607"/>
                  <a:pt x="3872319" y="0"/>
                </a:cubicBezTo>
                <a:cubicBezTo>
                  <a:pt x="4105009" y="16607"/>
                  <a:pt x="4182362" y="16538"/>
                  <a:pt x="4480144" y="0"/>
                </a:cubicBezTo>
                <a:cubicBezTo>
                  <a:pt x="4777926" y="-16538"/>
                  <a:pt x="5019345" y="-15591"/>
                  <a:pt x="5163092" y="0"/>
                </a:cubicBezTo>
                <a:cubicBezTo>
                  <a:pt x="5306839" y="15591"/>
                  <a:pt x="5433882" y="-23187"/>
                  <a:pt x="5695792" y="0"/>
                </a:cubicBezTo>
                <a:cubicBezTo>
                  <a:pt x="5957702" y="23187"/>
                  <a:pt x="6106508" y="20417"/>
                  <a:pt x="6453865" y="0"/>
                </a:cubicBezTo>
                <a:cubicBezTo>
                  <a:pt x="6801222" y="-20417"/>
                  <a:pt x="7194411" y="-1320"/>
                  <a:pt x="7512436" y="0"/>
                </a:cubicBezTo>
                <a:cubicBezTo>
                  <a:pt x="7483668" y="127557"/>
                  <a:pt x="7537606" y="445768"/>
                  <a:pt x="7512436" y="583976"/>
                </a:cubicBezTo>
                <a:cubicBezTo>
                  <a:pt x="7487266" y="722184"/>
                  <a:pt x="7502523" y="1058960"/>
                  <a:pt x="7512436" y="1247585"/>
                </a:cubicBezTo>
                <a:cubicBezTo>
                  <a:pt x="7522349" y="1436210"/>
                  <a:pt x="7542506" y="1599311"/>
                  <a:pt x="7512436" y="1858105"/>
                </a:cubicBezTo>
                <a:cubicBezTo>
                  <a:pt x="7482366" y="2116899"/>
                  <a:pt x="7505775" y="2420485"/>
                  <a:pt x="7512436" y="2654436"/>
                </a:cubicBezTo>
                <a:cubicBezTo>
                  <a:pt x="7277917" y="2664879"/>
                  <a:pt x="7245048" y="2659293"/>
                  <a:pt x="6979736" y="2654436"/>
                </a:cubicBezTo>
                <a:cubicBezTo>
                  <a:pt x="6714424" y="2649579"/>
                  <a:pt x="6597894" y="2666981"/>
                  <a:pt x="6221663" y="2654436"/>
                </a:cubicBezTo>
                <a:cubicBezTo>
                  <a:pt x="5845432" y="2641891"/>
                  <a:pt x="5614035" y="2642083"/>
                  <a:pt x="5388465" y="2654436"/>
                </a:cubicBezTo>
                <a:cubicBezTo>
                  <a:pt x="5162895" y="2666789"/>
                  <a:pt x="5010308" y="2640254"/>
                  <a:pt x="4780641" y="2654436"/>
                </a:cubicBezTo>
                <a:cubicBezTo>
                  <a:pt x="4550974" y="2668618"/>
                  <a:pt x="4391461" y="2644683"/>
                  <a:pt x="4172817" y="2654436"/>
                </a:cubicBezTo>
                <a:cubicBezTo>
                  <a:pt x="3954173" y="2664189"/>
                  <a:pt x="3619952" y="2634652"/>
                  <a:pt x="3339619" y="2654436"/>
                </a:cubicBezTo>
                <a:cubicBezTo>
                  <a:pt x="3059286" y="2674220"/>
                  <a:pt x="2901205" y="2646731"/>
                  <a:pt x="2656671" y="2654436"/>
                </a:cubicBezTo>
                <a:cubicBezTo>
                  <a:pt x="2412137" y="2662141"/>
                  <a:pt x="2118071" y="2629298"/>
                  <a:pt x="1973722" y="2654436"/>
                </a:cubicBezTo>
                <a:cubicBezTo>
                  <a:pt x="1829373" y="2679574"/>
                  <a:pt x="1684434" y="2668079"/>
                  <a:pt x="1441022" y="2654436"/>
                </a:cubicBezTo>
                <a:cubicBezTo>
                  <a:pt x="1197610" y="2640793"/>
                  <a:pt x="1091310" y="2673343"/>
                  <a:pt x="758073" y="2654436"/>
                </a:cubicBezTo>
                <a:cubicBezTo>
                  <a:pt x="424836" y="2635529"/>
                  <a:pt x="276895" y="2635361"/>
                  <a:pt x="0" y="2654436"/>
                </a:cubicBezTo>
                <a:cubicBezTo>
                  <a:pt x="8939" y="2346402"/>
                  <a:pt x="8095" y="2173422"/>
                  <a:pt x="0" y="1990827"/>
                </a:cubicBezTo>
                <a:cubicBezTo>
                  <a:pt x="-8095" y="1808232"/>
                  <a:pt x="-13267" y="1635367"/>
                  <a:pt x="0" y="1380307"/>
                </a:cubicBezTo>
                <a:cubicBezTo>
                  <a:pt x="13267" y="1125247"/>
                  <a:pt x="6993" y="1071301"/>
                  <a:pt x="0" y="796331"/>
                </a:cubicBezTo>
                <a:cubicBezTo>
                  <a:pt x="-6993" y="521361"/>
                  <a:pt x="-34049" y="189939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5810815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122306-9C43-FC14-7A69-20D68AF36A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rcRect l="86634" t="648" r="4873" b="91880"/>
          <a:stretch/>
        </p:blipFill>
        <p:spPr>
          <a:xfrm>
            <a:off x="7791664" y="542773"/>
            <a:ext cx="744806" cy="223474"/>
          </a:xfrm>
          <a:custGeom>
            <a:avLst/>
            <a:gdLst>
              <a:gd name="connsiteX0" fmla="*/ 0 w 744806"/>
              <a:gd name="connsiteY0" fmla="*/ 0 h 223474"/>
              <a:gd name="connsiteX1" fmla="*/ 357507 w 744806"/>
              <a:gd name="connsiteY1" fmla="*/ 0 h 223474"/>
              <a:gd name="connsiteX2" fmla="*/ 744806 w 744806"/>
              <a:gd name="connsiteY2" fmla="*/ 0 h 223474"/>
              <a:gd name="connsiteX3" fmla="*/ 744806 w 744806"/>
              <a:gd name="connsiteY3" fmla="*/ 223474 h 223474"/>
              <a:gd name="connsiteX4" fmla="*/ 364955 w 744806"/>
              <a:gd name="connsiteY4" fmla="*/ 223474 h 223474"/>
              <a:gd name="connsiteX5" fmla="*/ 0 w 744806"/>
              <a:gd name="connsiteY5" fmla="*/ 223474 h 223474"/>
              <a:gd name="connsiteX6" fmla="*/ 0 w 744806"/>
              <a:gd name="connsiteY6" fmla="*/ 0 h 22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4806" h="223474" fill="none" extrusionOk="0">
                <a:moveTo>
                  <a:pt x="0" y="0"/>
                </a:moveTo>
                <a:cubicBezTo>
                  <a:pt x="149075" y="7375"/>
                  <a:pt x="227863" y="-13140"/>
                  <a:pt x="357507" y="0"/>
                </a:cubicBezTo>
                <a:cubicBezTo>
                  <a:pt x="487151" y="13140"/>
                  <a:pt x="603829" y="-1483"/>
                  <a:pt x="744806" y="0"/>
                </a:cubicBezTo>
                <a:cubicBezTo>
                  <a:pt x="744235" y="50124"/>
                  <a:pt x="750019" y="145616"/>
                  <a:pt x="744806" y="223474"/>
                </a:cubicBezTo>
                <a:cubicBezTo>
                  <a:pt x="586053" y="239206"/>
                  <a:pt x="540869" y="223267"/>
                  <a:pt x="364955" y="223474"/>
                </a:cubicBezTo>
                <a:cubicBezTo>
                  <a:pt x="189041" y="223681"/>
                  <a:pt x="146181" y="241564"/>
                  <a:pt x="0" y="223474"/>
                </a:cubicBezTo>
                <a:cubicBezTo>
                  <a:pt x="-9263" y="121112"/>
                  <a:pt x="-2917" y="87809"/>
                  <a:pt x="0" y="0"/>
                </a:cubicBezTo>
                <a:close/>
              </a:path>
              <a:path w="744806" h="223474" stroke="0" extrusionOk="0">
                <a:moveTo>
                  <a:pt x="0" y="0"/>
                </a:moveTo>
                <a:cubicBezTo>
                  <a:pt x="90243" y="5412"/>
                  <a:pt x="292115" y="-16010"/>
                  <a:pt x="372403" y="0"/>
                </a:cubicBezTo>
                <a:cubicBezTo>
                  <a:pt x="452691" y="16010"/>
                  <a:pt x="586783" y="14929"/>
                  <a:pt x="744806" y="0"/>
                </a:cubicBezTo>
                <a:cubicBezTo>
                  <a:pt x="734801" y="101463"/>
                  <a:pt x="744771" y="135864"/>
                  <a:pt x="744806" y="223474"/>
                </a:cubicBezTo>
                <a:cubicBezTo>
                  <a:pt x="567279" y="231019"/>
                  <a:pt x="553461" y="210502"/>
                  <a:pt x="379851" y="223474"/>
                </a:cubicBezTo>
                <a:cubicBezTo>
                  <a:pt x="206241" y="236446"/>
                  <a:pt x="173832" y="239305"/>
                  <a:pt x="0" y="223474"/>
                </a:cubicBezTo>
                <a:cubicBezTo>
                  <a:pt x="5755" y="171015"/>
                  <a:pt x="4671" y="92963"/>
                  <a:pt x="0" y="0"/>
                </a:cubicBezTo>
                <a:close/>
              </a:path>
            </a:pathLst>
          </a:custGeom>
          <a:ln w="19050">
            <a:noFill/>
            <a:extLst>
              <a:ext uri="{C807C97D-BFC1-408E-A445-0C87EB9F89A2}">
                <ask:lineSketchStyleProps xmlns:ask="http://schemas.microsoft.com/office/drawing/2018/sketchyshapes" sd="34203040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8A52D4-1AFB-51C6-8F7A-1D8C10DC47F0}"/>
              </a:ext>
            </a:extLst>
          </p:cNvPr>
          <p:cNvSpPr txBox="1"/>
          <p:nvPr/>
        </p:nvSpPr>
        <p:spPr>
          <a:xfrm>
            <a:off x="7852862" y="45529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Dense" panose="02000000000000000000" pitchFamily="50" charset="0"/>
              </a:rPr>
              <a:t>name</a:t>
            </a:r>
            <a:endParaRPr lang="en-BE" b="1" dirty="0">
              <a:latin typeface="Dense" panose="020000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448B3E0-667D-A385-BA70-2CCE7A6DBE8B}"/>
                  </a:ext>
                </a:extLst>
              </p14:cNvPr>
              <p14:cNvContentPartPr/>
              <p14:nvPr/>
            </p14:nvContentPartPr>
            <p14:xfrm>
              <a:off x="6698582" y="345801"/>
              <a:ext cx="1062483" cy="431079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448B3E0-667D-A385-BA70-2CCE7A6DBE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89581" y="336790"/>
                <a:ext cx="1080125" cy="44874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9FE973C-6572-18D2-950F-A7108D6693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013"/>
          <a:stretch/>
        </p:blipFill>
        <p:spPr>
          <a:xfrm rot="1511011">
            <a:off x="6334359" y="471723"/>
            <a:ext cx="599446" cy="7468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067C9F-0555-3A9E-E2D6-EA6DFA2481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457"/>
          <a:stretch/>
        </p:blipFill>
        <p:spPr>
          <a:xfrm>
            <a:off x="4054974" y="2386009"/>
            <a:ext cx="7604516" cy="3867349"/>
          </a:xfrm>
          <a:custGeom>
            <a:avLst/>
            <a:gdLst>
              <a:gd name="connsiteX0" fmla="*/ 0 w 7604516"/>
              <a:gd name="connsiteY0" fmla="*/ 0 h 3867349"/>
              <a:gd name="connsiteX1" fmla="*/ 767365 w 7604516"/>
              <a:gd name="connsiteY1" fmla="*/ 0 h 3867349"/>
              <a:gd name="connsiteX2" fmla="*/ 1458684 w 7604516"/>
              <a:gd name="connsiteY2" fmla="*/ 0 h 3867349"/>
              <a:gd name="connsiteX3" fmla="*/ 2150004 w 7604516"/>
              <a:gd name="connsiteY3" fmla="*/ 0 h 3867349"/>
              <a:gd name="connsiteX4" fmla="*/ 2613188 w 7604516"/>
              <a:gd name="connsiteY4" fmla="*/ 0 h 3867349"/>
              <a:gd name="connsiteX5" fmla="*/ 3076372 w 7604516"/>
              <a:gd name="connsiteY5" fmla="*/ 0 h 3867349"/>
              <a:gd name="connsiteX6" fmla="*/ 3919782 w 7604516"/>
              <a:gd name="connsiteY6" fmla="*/ 0 h 3867349"/>
              <a:gd name="connsiteX7" fmla="*/ 4611102 w 7604516"/>
              <a:gd name="connsiteY7" fmla="*/ 0 h 3867349"/>
              <a:gd name="connsiteX8" fmla="*/ 5150331 w 7604516"/>
              <a:gd name="connsiteY8" fmla="*/ 0 h 3867349"/>
              <a:gd name="connsiteX9" fmla="*/ 5689561 w 7604516"/>
              <a:gd name="connsiteY9" fmla="*/ 0 h 3867349"/>
              <a:gd name="connsiteX10" fmla="*/ 6152745 w 7604516"/>
              <a:gd name="connsiteY10" fmla="*/ 0 h 3867349"/>
              <a:gd name="connsiteX11" fmla="*/ 6996155 w 7604516"/>
              <a:gd name="connsiteY11" fmla="*/ 0 h 3867349"/>
              <a:gd name="connsiteX12" fmla="*/ 7604516 w 7604516"/>
              <a:gd name="connsiteY12" fmla="*/ 0 h 3867349"/>
              <a:gd name="connsiteX13" fmla="*/ 7604516 w 7604516"/>
              <a:gd name="connsiteY13" fmla="*/ 605885 h 3867349"/>
              <a:gd name="connsiteX14" fmla="*/ 7604516 w 7604516"/>
              <a:gd name="connsiteY14" fmla="*/ 1173096 h 3867349"/>
              <a:gd name="connsiteX15" fmla="*/ 7604516 w 7604516"/>
              <a:gd name="connsiteY15" fmla="*/ 1817654 h 3867349"/>
              <a:gd name="connsiteX16" fmla="*/ 7604516 w 7604516"/>
              <a:gd name="connsiteY16" fmla="*/ 2500886 h 3867349"/>
              <a:gd name="connsiteX17" fmla="*/ 7604516 w 7604516"/>
              <a:gd name="connsiteY17" fmla="*/ 3145444 h 3867349"/>
              <a:gd name="connsiteX18" fmla="*/ 7604516 w 7604516"/>
              <a:gd name="connsiteY18" fmla="*/ 3867349 h 3867349"/>
              <a:gd name="connsiteX19" fmla="*/ 7141332 w 7604516"/>
              <a:gd name="connsiteY19" fmla="*/ 3867349 h 3867349"/>
              <a:gd name="connsiteX20" fmla="*/ 6678148 w 7604516"/>
              <a:gd name="connsiteY20" fmla="*/ 3867349 h 3867349"/>
              <a:gd name="connsiteX21" fmla="*/ 6062873 w 7604516"/>
              <a:gd name="connsiteY21" fmla="*/ 3867349 h 3867349"/>
              <a:gd name="connsiteX22" fmla="*/ 5295508 w 7604516"/>
              <a:gd name="connsiteY22" fmla="*/ 3867349 h 3867349"/>
              <a:gd name="connsiteX23" fmla="*/ 4680234 w 7604516"/>
              <a:gd name="connsiteY23" fmla="*/ 3867349 h 3867349"/>
              <a:gd name="connsiteX24" fmla="*/ 4217050 w 7604516"/>
              <a:gd name="connsiteY24" fmla="*/ 3867349 h 3867349"/>
              <a:gd name="connsiteX25" fmla="*/ 3601775 w 7604516"/>
              <a:gd name="connsiteY25" fmla="*/ 3867349 h 3867349"/>
              <a:gd name="connsiteX26" fmla="*/ 2986501 w 7604516"/>
              <a:gd name="connsiteY26" fmla="*/ 3867349 h 3867349"/>
              <a:gd name="connsiteX27" fmla="*/ 2371226 w 7604516"/>
              <a:gd name="connsiteY27" fmla="*/ 3867349 h 3867349"/>
              <a:gd name="connsiteX28" fmla="*/ 1679907 w 7604516"/>
              <a:gd name="connsiteY28" fmla="*/ 3867349 h 3867349"/>
              <a:gd name="connsiteX29" fmla="*/ 836497 w 7604516"/>
              <a:gd name="connsiteY29" fmla="*/ 3867349 h 3867349"/>
              <a:gd name="connsiteX30" fmla="*/ 0 w 7604516"/>
              <a:gd name="connsiteY30" fmla="*/ 3867349 h 3867349"/>
              <a:gd name="connsiteX31" fmla="*/ 0 w 7604516"/>
              <a:gd name="connsiteY31" fmla="*/ 3261464 h 3867349"/>
              <a:gd name="connsiteX32" fmla="*/ 0 w 7604516"/>
              <a:gd name="connsiteY32" fmla="*/ 2539559 h 3867349"/>
              <a:gd name="connsiteX33" fmla="*/ 0 w 7604516"/>
              <a:gd name="connsiteY33" fmla="*/ 2011021 h 3867349"/>
              <a:gd name="connsiteX34" fmla="*/ 0 w 7604516"/>
              <a:gd name="connsiteY34" fmla="*/ 1405137 h 3867349"/>
              <a:gd name="connsiteX35" fmla="*/ 0 w 7604516"/>
              <a:gd name="connsiteY35" fmla="*/ 721905 h 3867349"/>
              <a:gd name="connsiteX36" fmla="*/ 0 w 7604516"/>
              <a:gd name="connsiteY36" fmla="*/ 0 h 386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604516" h="3867349" fill="none" extrusionOk="0">
                <a:moveTo>
                  <a:pt x="0" y="0"/>
                </a:moveTo>
                <a:cubicBezTo>
                  <a:pt x="187560" y="23712"/>
                  <a:pt x="606967" y="-11186"/>
                  <a:pt x="767365" y="0"/>
                </a:cubicBezTo>
                <a:cubicBezTo>
                  <a:pt x="927764" y="11186"/>
                  <a:pt x="1262049" y="25206"/>
                  <a:pt x="1458684" y="0"/>
                </a:cubicBezTo>
                <a:cubicBezTo>
                  <a:pt x="1655319" y="-25206"/>
                  <a:pt x="1831085" y="-31425"/>
                  <a:pt x="2150004" y="0"/>
                </a:cubicBezTo>
                <a:cubicBezTo>
                  <a:pt x="2468923" y="31425"/>
                  <a:pt x="2515246" y="-2900"/>
                  <a:pt x="2613188" y="0"/>
                </a:cubicBezTo>
                <a:cubicBezTo>
                  <a:pt x="2711130" y="2900"/>
                  <a:pt x="2941567" y="-10828"/>
                  <a:pt x="3076372" y="0"/>
                </a:cubicBezTo>
                <a:cubicBezTo>
                  <a:pt x="3211177" y="10828"/>
                  <a:pt x="3527366" y="21343"/>
                  <a:pt x="3919782" y="0"/>
                </a:cubicBezTo>
                <a:cubicBezTo>
                  <a:pt x="4312198" y="-21343"/>
                  <a:pt x="4446296" y="-6796"/>
                  <a:pt x="4611102" y="0"/>
                </a:cubicBezTo>
                <a:cubicBezTo>
                  <a:pt x="4775908" y="6796"/>
                  <a:pt x="4904650" y="23129"/>
                  <a:pt x="5150331" y="0"/>
                </a:cubicBezTo>
                <a:cubicBezTo>
                  <a:pt x="5396012" y="-23129"/>
                  <a:pt x="5549925" y="22440"/>
                  <a:pt x="5689561" y="0"/>
                </a:cubicBezTo>
                <a:cubicBezTo>
                  <a:pt x="5829197" y="-22440"/>
                  <a:pt x="6040068" y="4288"/>
                  <a:pt x="6152745" y="0"/>
                </a:cubicBezTo>
                <a:cubicBezTo>
                  <a:pt x="6265422" y="-4288"/>
                  <a:pt x="6604858" y="-22142"/>
                  <a:pt x="6996155" y="0"/>
                </a:cubicBezTo>
                <a:cubicBezTo>
                  <a:pt x="7387452" y="22142"/>
                  <a:pt x="7396324" y="23899"/>
                  <a:pt x="7604516" y="0"/>
                </a:cubicBezTo>
                <a:cubicBezTo>
                  <a:pt x="7594000" y="216503"/>
                  <a:pt x="7631320" y="367148"/>
                  <a:pt x="7604516" y="605885"/>
                </a:cubicBezTo>
                <a:cubicBezTo>
                  <a:pt x="7577712" y="844623"/>
                  <a:pt x="7579548" y="1008151"/>
                  <a:pt x="7604516" y="1173096"/>
                </a:cubicBezTo>
                <a:cubicBezTo>
                  <a:pt x="7629484" y="1338041"/>
                  <a:pt x="7597348" y="1520779"/>
                  <a:pt x="7604516" y="1817654"/>
                </a:cubicBezTo>
                <a:cubicBezTo>
                  <a:pt x="7611684" y="2114529"/>
                  <a:pt x="7630551" y="2330803"/>
                  <a:pt x="7604516" y="2500886"/>
                </a:cubicBezTo>
                <a:cubicBezTo>
                  <a:pt x="7578481" y="2670969"/>
                  <a:pt x="7632046" y="2941239"/>
                  <a:pt x="7604516" y="3145444"/>
                </a:cubicBezTo>
                <a:cubicBezTo>
                  <a:pt x="7576986" y="3349649"/>
                  <a:pt x="7584984" y="3550651"/>
                  <a:pt x="7604516" y="3867349"/>
                </a:cubicBezTo>
                <a:cubicBezTo>
                  <a:pt x="7503493" y="3876330"/>
                  <a:pt x="7348666" y="3862428"/>
                  <a:pt x="7141332" y="3867349"/>
                </a:cubicBezTo>
                <a:cubicBezTo>
                  <a:pt x="6933998" y="3872270"/>
                  <a:pt x="6842044" y="3857547"/>
                  <a:pt x="6678148" y="3867349"/>
                </a:cubicBezTo>
                <a:cubicBezTo>
                  <a:pt x="6514252" y="3877151"/>
                  <a:pt x="6333300" y="3838145"/>
                  <a:pt x="6062873" y="3867349"/>
                </a:cubicBezTo>
                <a:cubicBezTo>
                  <a:pt x="5792447" y="3896553"/>
                  <a:pt x="5564124" y="3858886"/>
                  <a:pt x="5295508" y="3867349"/>
                </a:cubicBezTo>
                <a:cubicBezTo>
                  <a:pt x="5026892" y="3875812"/>
                  <a:pt x="4851652" y="3845089"/>
                  <a:pt x="4680234" y="3867349"/>
                </a:cubicBezTo>
                <a:cubicBezTo>
                  <a:pt x="4508816" y="3889609"/>
                  <a:pt x="4354410" y="3859571"/>
                  <a:pt x="4217050" y="3867349"/>
                </a:cubicBezTo>
                <a:cubicBezTo>
                  <a:pt x="4079690" y="3875127"/>
                  <a:pt x="3739032" y="3847131"/>
                  <a:pt x="3601775" y="3867349"/>
                </a:cubicBezTo>
                <a:cubicBezTo>
                  <a:pt x="3464518" y="3887567"/>
                  <a:pt x="3194012" y="3884883"/>
                  <a:pt x="2986501" y="3867349"/>
                </a:cubicBezTo>
                <a:cubicBezTo>
                  <a:pt x="2778990" y="3849815"/>
                  <a:pt x="2553795" y="3850723"/>
                  <a:pt x="2371226" y="3867349"/>
                </a:cubicBezTo>
                <a:cubicBezTo>
                  <a:pt x="2188658" y="3883975"/>
                  <a:pt x="1889375" y="3843861"/>
                  <a:pt x="1679907" y="3867349"/>
                </a:cubicBezTo>
                <a:cubicBezTo>
                  <a:pt x="1470439" y="3890837"/>
                  <a:pt x="1154057" y="3849480"/>
                  <a:pt x="836497" y="3867349"/>
                </a:cubicBezTo>
                <a:cubicBezTo>
                  <a:pt x="518937" y="3885219"/>
                  <a:pt x="390449" y="3857543"/>
                  <a:pt x="0" y="3867349"/>
                </a:cubicBezTo>
                <a:cubicBezTo>
                  <a:pt x="-29874" y="3671444"/>
                  <a:pt x="21362" y="3415756"/>
                  <a:pt x="0" y="3261464"/>
                </a:cubicBezTo>
                <a:cubicBezTo>
                  <a:pt x="-21362" y="3107173"/>
                  <a:pt x="-4139" y="2826591"/>
                  <a:pt x="0" y="2539559"/>
                </a:cubicBezTo>
                <a:cubicBezTo>
                  <a:pt x="4139" y="2252527"/>
                  <a:pt x="2893" y="2123491"/>
                  <a:pt x="0" y="2011021"/>
                </a:cubicBezTo>
                <a:cubicBezTo>
                  <a:pt x="-2893" y="1898551"/>
                  <a:pt x="-27598" y="1551458"/>
                  <a:pt x="0" y="1405137"/>
                </a:cubicBezTo>
                <a:cubicBezTo>
                  <a:pt x="27598" y="1258816"/>
                  <a:pt x="-29330" y="993671"/>
                  <a:pt x="0" y="721905"/>
                </a:cubicBezTo>
                <a:cubicBezTo>
                  <a:pt x="29330" y="450139"/>
                  <a:pt x="24997" y="352106"/>
                  <a:pt x="0" y="0"/>
                </a:cubicBezTo>
                <a:close/>
              </a:path>
              <a:path w="7604516" h="3867349" stroke="0" extrusionOk="0">
                <a:moveTo>
                  <a:pt x="0" y="0"/>
                </a:moveTo>
                <a:cubicBezTo>
                  <a:pt x="418030" y="-7447"/>
                  <a:pt x="488538" y="-41379"/>
                  <a:pt x="843410" y="0"/>
                </a:cubicBezTo>
                <a:cubicBezTo>
                  <a:pt x="1198282" y="41379"/>
                  <a:pt x="1474383" y="-32318"/>
                  <a:pt x="1686820" y="0"/>
                </a:cubicBezTo>
                <a:cubicBezTo>
                  <a:pt x="1899257" y="32318"/>
                  <a:pt x="2196733" y="33391"/>
                  <a:pt x="2454185" y="0"/>
                </a:cubicBezTo>
                <a:cubicBezTo>
                  <a:pt x="2711638" y="-33391"/>
                  <a:pt x="2724323" y="2218"/>
                  <a:pt x="2917369" y="0"/>
                </a:cubicBezTo>
                <a:cubicBezTo>
                  <a:pt x="3110415" y="-2218"/>
                  <a:pt x="3230036" y="-8715"/>
                  <a:pt x="3380553" y="0"/>
                </a:cubicBezTo>
                <a:cubicBezTo>
                  <a:pt x="3531070" y="8715"/>
                  <a:pt x="3874259" y="-19034"/>
                  <a:pt x="4147918" y="0"/>
                </a:cubicBezTo>
                <a:cubicBezTo>
                  <a:pt x="4421578" y="19034"/>
                  <a:pt x="4687015" y="-21222"/>
                  <a:pt x="4839237" y="0"/>
                </a:cubicBezTo>
                <a:cubicBezTo>
                  <a:pt x="4991459" y="21222"/>
                  <a:pt x="5374290" y="-33379"/>
                  <a:pt x="5530557" y="0"/>
                </a:cubicBezTo>
                <a:cubicBezTo>
                  <a:pt x="5686824" y="33379"/>
                  <a:pt x="5885398" y="-10380"/>
                  <a:pt x="5993741" y="0"/>
                </a:cubicBezTo>
                <a:cubicBezTo>
                  <a:pt x="6102084" y="10380"/>
                  <a:pt x="6480895" y="2237"/>
                  <a:pt x="6685061" y="0"/>
                </a:cubicBezTo>
                <a:cubicBezTo>
                  <a:pt x="6889227" y="-2237"/>
                  <a:pt x="7352825" y="-38026"/>
                  <a:pt x="7604516" y="0"/>
                </a:cubicBezTo>
                <a:cubicBezTo>
                  <a:pt x="7579855" y="253286"/>
                  <a:pt x="7618357" y="384534"/>
                  <a:pt x="7604516" y="605885"/>
                </a:cubicBezTo>
                <a:cubicBezTo>
                  <a:pt x="7590675" y="827237"/>
                  <a:pt x="7576517" y="1076657"/>
                  <a:pt x="7604516" y="1327790"/>
                </a:cubicBezTo>
                <a:cubicBezTo>
                  <a:pt x="7632515" y="1578924"/>
                  <a:pt x="7615642" y="1621572"/>
                  <a:pt x="7604516" y="1856328"/>
                </a:cubicBezTo>
                <a:cubicBezTo>
                  <a:pt x="7593390" y="2091084"/>
                  <a:pt x="7636699" y="2353418"/>
                  <a:pt x="7604516" y="2500886"/>
                </a:cubicBezTo>
                <a:cubicBezTo>
                  <a:pt x="7572333" y="2648354"/>
                  <a:pt x="7598243" y="2938643"/>
                  <a:pt x="7604516" y="3184117"/>
                </a:cubicBezTo>
                <a:cubicBezTo>
                  <a:pt x="7610789" y="3429591"/>
                  <a:pt x="7617508" y="3700498"/>
                  <a:pt x="7604516" y="3867349"/>
                </a:cubicBezTo>
                <a:cubicBezTo>
                  <a:pt x="7405008" y="3900672"/>
                  <a:pt x="7110034" y="3875256"/>
                  <a:pt x="6837151" y="3867349"/>
                </a:cubicBezTo>
                <a:cubicBezTo>
                  <a:pt x="6564268" y="3859442"/>
                  <a:pt x="6580779" y="3876572"/>
                  <a:pt x="6373967" y="3867349"/>
                </a:cubicBezTo>
                <a:cubicBezTo>
                  <a:pt x="6167155" y="3858126"/>
                  <a:pt x="5948797" y="3895787"/>
                  <a:pt x="5758693" y="3867349"/>
                </a:cubicBezTo>
                <a:cubicBezTo>
                  <a:pt x="5568589" y="3838911"/>
                  <a:pt x="5400889" y="3890296"/>
                  <a:pt x="5143418" y="3867349"/>
                </a:cubicBezTo>
                <a:cubicBezTo>
                  <a:pt x="4885948" y="3844402"/>
                  <a:pt x="4801050" y="3876696"/>
                  <a:pt x="4604189" y="3867349"/>
                </a:cubicBezTo>
                <a:cubicBezTo>
                  <a:pt x="4407328" y="3858002"/>
                  <a:pt x="4124211" y="3889189"/>
                  <a:pt x="3912869" y="3867349"/>
                </a:cubicBezTo>
                <a:cubicBezTo>
                  <a:pt x="3701527" y="3845509"/>
                  <a:pt x="3515214" y="3882188"/>
                  <a:pt x="3221550" y="3867349"/>
                </a:cubicBezTo>
                <a:cubicBezTo>
                  <a:pt x="2927886" y="3852510"/>
                  <a:pt x="2849131" y="3873922"/>
                  <a:pt x="2606275" y="3867349"/>
                </a:cubicBezTo>
                <a:cubicBezTo>
                  <a:pt x="2363419" y="3860776"/>
                  <a:pt x="2189022" y="3862238"/>
                  <a:pt x="1914955" y="3867349"/>
                </a:cubicBezTo>
                <a:cubicBezTo>
                  <a:pt x="1640888" y="3872460"/>
                  <a:pt x="1445345" y="3841585"/>
                  <a:pt x="1299681" y="3867349"/>
                </a:cubicBezTo>
                <a:cubicBezTo>
                  <a:pt x="1154017" y="3893113"/>
                  <a:pt x="608553" y="3927155"/>
                  <a:pt x="0" y="3867349"/>
                </a:cubicBezTo>
                <a:cubicBezTo>
                  <a:pt x="-9666" y="3621873"/>
                  <a:pt x="-26270" y="3415369"/>
                  <a:pt x="0" y="3184117"/>
                </a:cubicBezTo>
                <a:cubicBezTo>
                  <a:pt x="26270" y="2952865"/>
                  <a:pt x="19926" y="2826854"/>
                  <a:pt x="0" y="2655580"/>
                </a:cubicBezTo>
                <a:cubicBezTo>
                  <a:pt x="-19926" y="2484306"/>
                  <a:pt x="-16485" y="2309189"/>
                  <a:pt x="0" y="2049695"/>
                </a:cubicBezTo>
                <a:cubicBezTo>
                  <a:pt x="16485" y="1790202"/>
                  <a:pt x="-10479" y="1648681"/>
                  <a:pt x="0" y="1521157"/>
                </a:cubicBezTo>
                <a:cubicBezTo>
                  <a:pt x="10479" y="1393633"/>
                  <a:pt x="12256" y="1135644"/>
                  <a:pt x="0" y="799252"/>
                </a:cubicBezTo>
                <a:cubicBezTo>
                  <a:pt x="-12256" y="462861"/>
                  <a:pt x="16890" y="189254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734563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37AE47-5A06-1733-4C2D-6F37B6075E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rcRect l="86634" t="648" r="4873" b="91880"/>
          <a:stretch/>
        </p:blipFill>
        <p:spPr>
          <a:xfrm>
            <a:off x="10689676" y="2405200"/>
            <a:ext cx="744806" cy="223474"/>
          </a:xfrm>
          <a:custGeom>
            <a:avLst/>
            <a:gdLst>
              <a:gd name="connsiteX0" fmla="*/ 0 w 744806"/>
              <a:gd name="connsiteY0" fmla="*/ 0 h 223474"/>
              <a:gd name="connsiteX1" fmla="*/ 357507 w 744806"/>
              <a:gd name="connsiteY1" fmla="*/ 0 h 223474"/>
              <a:gd name="connsiteX2" fmla="*/ 744806 w 744806"/>
              <a:gd name="connsiteY2" fmla="*/ 0 h 223474"/>
              <a:gd name="connsiteX3" fmla="*/ 744806 w 744806"/>
              <a:gd name="connsiteY3" fmla="*/ 223474 h 223474"/>
              <a:gd name="connsiteX4" fmla="*/ 364955 w 744806"/>
              <a:gd name="connsiteY4" fmla="*/ 223474 h 223474"/>
              <a:gd name="connsiteX5" fmla="*/ 0 w 744806"/>
              <a:gd name="connsiteY5" fmla="*/ 223474 h 223474"/>
              <a:gd name="connsiteX6" fmla="*/ 0 w 744806"/>
              <a:gd name="connsiteY6" fmla="*/ 0 h 22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4806" h="223474" fill="none" extrusionOk="0">
                <a:moveTo>
                  <a:pt x="0" y="0"/>
                </a:moveTo>
                <a:cubicBezTo>
                  <a:pt x="149075" y="7375"/>
                  <a:pt x="227863" y="-13140"/>
                  <a:pt x="357507" y="0"/>
                </a:cubicBezTo>
                <a:cubicBezTo>
                  <a:pt x="487151" y="13140"/>
                  <a:pt x="603829" y="-1483"/>
                  <a:pt x="744806" y="0"/>
                </a:cubicBezTo>
                <a:cubicBezTo>
                  <a:pt x="744235" y="50124"/>
                  <a:pt x="750019" y="145616"/>
                  <a:pt x="744806" y="223474"/>
                </a:cubicBezTo>
                <a:cubicBezTo>
                  <a:pt x="586053" y="239206"/>
                  <a:pt x="540869" y="223267"/>
                  <a:pt x="364955" y="223474"/>
                </a:cubicBezTo>
                <a:cubicBezTo>
                  <a:pt x="189041" y="223681"/>
                  <a:pt x="146181" y="241564"/>
                  <a:pt x="0" y="223474"/>
                </a:cubicBezTo>
                <a:cubicBezTo>
                  <a:pt x="-9263" y="121112"/>
                  <a:pt x="-2917" y="87809"/>
                  <a:pt x="0" y="0"/>
                </a:cubicBezTo>
                <a:close/>
              </a:path>
              <a:path w="744806" h="223474" stroke="0" extrusionOk="0">
                <a:moveTo>
                  <a:pt x="0" y="0"/>
                </a:moveTo>
                <a:cubicBezTo>
                  <a:pt x="90243" y="5412"/>
                  <a:pt x="292115" y="-16010"/>
                  <a:pt x="372403" y="0"/>
                </a:cubicBezTo>
                <a:cubicBezTo>
                  <a:pt x="452691" y="16010"/>
                  <a:pt x="586783" y="14929"/>
                  <a:pt x="744806" y="0"/>
                </a:cubicBezTo>
                <a:cubicBezTo>
                  <a:pt x="734801" y="101463"/>
                  <a:pt x="744771" y="135864"/>
                  <a:pt x="744806" y="223474"/>
                </a:cubicBezTo>
                <a:cubicBezTo>
                  <a:pt x="567279" y="231019"/>
                  <a:pt x="553461" y="210502"/>
                  <a:pt x="379851" y="223474"/>
                </a:cubicBezTo>
                <a:cubicBezTo>
                  <a:pt x="206241" y="236446"/>
                  <a:pt x="173832" y="239305"/>
                  <a:pt x="0" y="223474"/>
                </a:cubicBezTo>
                <a:cubicBezTo>
                  <a:pt x="5755" y="171015"/>
                  <a:pt x="4671" y="92963"/>
                  <a:pt x="0" y="0"/>
                </a:cubicBezTo>
                <a:close/>
              </a:path>
            </a:pathLst>
          </a:custGeom>
          <a:ln w="19050">
            <a:noFill/>
            <a:extLst>
              <a:ext uri="{C807C97D-BFC1-408E-A445-0C87EB9F89A2}">
                <ask:lineSketchStyleProps xmlns:ask="http://schemas.microsoft.com/office/drawing/2018/sketchyshapes" sd="34203040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2C5962-CCCD-3E96-6173-721E01783769}"/>
              </a:ext>
            </a:extLst>
          </p:cNvPr>
          <p:cNvSpPr txBox="1"/>
          <p:nvPr/>
        </p:nvSpPr>
        <p:spPr>
          <a:xfrm>
            <a:off x="10750874" y="231771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Dense" panose="02000000000000000000" pitchFamily="50" charset="0"/>
              </a:rPr>
              <a:t>name</a:t>
            </a:r>
            <a:endParaRPr lang="en-BE" b="1" dirty="0">
              <a:latin typeface="Dense" panose="02000000000000000000" pitchFamily="50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7AD98F-641E-F39A-6906-32FCE53C44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013"/>
          <a:stretch/>
        </p:blipFill>
        <p:spPr>
          <a:xfrm rot="2789733">
            <a:off x="9051287" y="2847492"/>
            <a:ext cx="895412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25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46A48-3C44-6D69-0763-640F163AB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025" y="2804160"/>
            <a:ext cx="7610600" cy="1253510"/>
          </a:xfrm>
          <a:custGeom>
            <a:avLst/>
            <a:gdLst>
              <a:gd name="connsiteX0" fmla="*/ 0 w 7610600"/>
              <a:gd name="connsiteY0" fmla="*/ 0 h 1253510"/>
              <a:gd name="connsiteX1" fmla="*/ 615767 w 7610600"/>
              <a:gd name="connsiteY1" fmla="*/ 0 h 1253510"/>
              <a:gd name="connsiteX2" fmla="*/ 1383745 w 7610600"/>
              <a:gd name="connsiteY2" fmla="*/ 0 h 1253510"/>
              <a:gd name="connsiteX3" fmla="*/ 1999512 w 7610600"/>
              <a:gd name="connsiteY3" fmla="*/ 0 h 1253510"/>
              <a:gd name="connsiteX4" fmla="*/ 2539173 w 7610600"/>
              <a:gd name="connsiteY4" fmla="*/ 0 h 1253510"/>
              <a:gd name="connsiteX5" fmla="*/ 3383258 w 7610600"/>
              <a:gd name="connsiteY5" fmla="*/ 0 h 1253510"/>
              <a:gd name="connsiteX6" fmla="*/ 4075130 w 7610600"/>
              <a:gd name="connsiteY6" fmla="*/ 0 h 1253510"/>
              <a:gd name="connsiteX7" fmla="*/ 4538685 w 7610600"/>
              <a:gd name="connsiteY7" fmla="*/ 0 h 1253510"/>
              <a:gd name="connsiteX8" fmla="*/ 5002240 w 7610600"/>
              <a:gd name="connsiteY8" fmla="*/ 0 h 1253510"/>
              <a:gd name="connsiteX9" fmla="*/ 5465795 w 7610600"/>
              <a:gd name="connsiteY9" fmla="*/ 0 h 1253510"/>
              <a:gd name="connsiteX10" fmla="*/ 5929349 w 7610600"/>
              <a:gd name="connsiteY10" fmla="*/ 0 h 1253510"/>
              <a:gd name="connsiteX11" fmla="*/ 6773434 w 7610600"/>
              <a:gd name="connsiteY11" fmla="*/ 0 h 1253510"/>
              <a:gd name="connsiteX12" fmla="*/ 7610600 w 7610600"/>
              <a:gd name="connsiteY12" fmla="*/ 0 h 1253510"/>
              <a:gd name="connsiteX13" fmla="*/ 7610600 w 7610600"/>
              <a:gd name="connsiteY13" fmla="*/ 639290 h 1253510"/>
              <a:gd name="connsiteX14" fmla="*/ 7610600 w 7610600"/>
              <a:gd name="connsiteY14" fmla="*/ 1253510 h 1253510"/>
              <a:gd name="connsiteX15" fmla="*/ 6842621 w 7610600"/>
              <a:gd name="connsiteY15" fmla="*/ 1253510 h 1253510"/>
              <a:gd name="connsiteX16" fmla="*/ 6302961 w 7610600"/>
              <a:gd name="connsiteY16" fmla="*/ 1253510 h 1253510"/>
              <a:gd name="connsiteX17" fmla="*/ 5763300 w 7610600"/>
              <a:gd name="connsiteY17" fmla="*/ 1253510 h 1253510"/>
              <a:gd name="connsiteX18" fmla="*/ 5147533 w 7610600"/>
              <a:gd name="connsiteY18" fmla="*/ 1253510 h 1253510"/>
              <a:gd name="connsiteX19" fmla="*/ 4531766 w 7610600"/>
              <a:gd name="connsiteY19" fmla="*/ 1253510 h 1253510"/>
              <a:gd name="connsiteX20" fmla="*/ 3687682 w 7610600"/>
              <a:gd name="connsiteY20" fmla="*/ 1253510 h 1253510"/>
              <a:gd name="connsiteX21" fmla="*/ 3071915 w 7610600"/>
              <a:gd name="connsiteY21" fmla="*/ 1253510 h 1253510"/>
              <a:gd name="connsiteX22" fmla="*/ 2532254 w 7610600"/>
              <a:gd name="connsiteY22" fmla="*/ 1253510 h 1253510"/>
              <a:gd name="connsiteX23" fmla="*/ 2068699 w 7610600"/>
              <a:gd name="connsiteY23" fmla="*/ 1253510 h 1253510"/>
              <a:gd name="connsiteX24" fmla="*/ 1529039 w 7610600"/>
              <a:gd name="connsiteY24" fmla="*/ 1253510 h 1253510"/>
              <a:gd name="connsiteX25" fmla="*/ 837166 w 7610600"/>
              <a:gd name="connsiteY25" fmla="*/ 1253510 h 1253510"/>
              <a:gd name="connsiteX26" fmla="*/ 0 w 7610600"/>
              <a:gd name="connsiteY26" fmla="*/ 1253510 h 1253510"/>
              <a:gd name="connsiteX27" fmla="*/ 0 w 7610600"/>
              <a:gd name="connsiteY27" fmla="*/ 651825 h 1253510"/>
              <a:gd name="connsiteX28" fmla="*/ 0 w 7610600"/>
              <a:gd name="connsiteY28" fmla="*/ 0 h 1253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610600" h="1253510" fill="none" extrusionOk="0">
                <a:moveTo>
                  <a:pt x="0" y="0"/>
                </a:moveTo>
                <a:cubicBezTo>
                  <a:pt x="303199" y="26262"/>
                  <a:pt x="459294" y="-3530"/>
                  <a:pt x="615767" y="0"/>
                </a:cubicBezTo>
                <a:cubicBezTo>
                  <a:pt x="772240" y="3530"/>
                  <a:pt x="1137056" y="-11737"/>
                  <a:pt x="1383745" y="0"/>
                </a:cubicBezTo>
                <a:cubicBezTo>
                  <a:pt x="1630434" y="11737"/>
                  <a:pt x="1730593" y="-4271"/>
                  <a:pt x="1999512" y="0"/>
                </a:cubicBezTo>
                <a:cubicBezTo>
                  <a:pt x="2268431" y="4271"/>
                  <a:pt x="2403936" y="-20990"/>
                  <a:pt x="2539173" y="0"/>
                </a:cubicBezTo>
                <a:cubicBezTo>
                  <a:pt x="2674410" y="20990"/>
                  <a:pt x="3156147" y="2305"/>
                  <a:pt x="3383258" y="0"/>
                </a:cubicBezTo>
                <a:cubicBezTo>
                  <a:pt x="3610370" y="-2305"/>
                  <a:pt x="3808736" y="-22787"/>
                  <a:pt x="4075130" y="0"/>
                </a:cubicBezTo>
                <a:cubicBezTo>
                  <a:pt x="4341524" y="22787"/>
                  <a:pt x="4384013" y="-1103"/>
                  <a:pt x="4538685" y="0"/>
                </a:cubicBezTo>
                <a:cubicBezTo>
                  <a:pt x="4693358" y="1103"/>
                  <a:pt x="4865233" y="-17190"/>
                  <a:pt x="5002240" y="0"/>
                </a:cubicBezTo>
                <a:cubicBezTo>
                  <a:pt x="5139248" y="17190"/>
                  <a:pt x="5244831" y="-3690"/>
                  <a:pt x="5465795" y="0"/>
                </a:cubicBezTo>
                <a:cubicBezTo>
                  <a:pt x="5686760" y="3690"/>
                  <a:pt x="5802331" y="8093"/>
                  <a:pt x="5929349" y="0"/>
                </a:cubicBezTo>
                <a:cubicBezTo>
                  <a:pt x="6056367" y="-8093"/>
                  <a:pt x="6497897" y="-25644"/>
                  <a:pt x="6773434" y="0"/>
                </a:cubicBezTo>
                <a:cubicBezTo>
                  <a:pt x="7048972" y="25644"/>
                  <a:pt x="7328237" y="-3105"/>
                  <a:pt x="7610600" y="0"/>
                </a:cubicBezTo>
                <a:cubicBezTo>
                  <a:pt x="7611476" y="287050"/>
                  <a:pt x="7629577" y="413539"/>
                  <a:pt x="7610600" y="639290"/>
                </a:cubicBezTo>
                <a:cubicBezTo>
                  <a:pt x="7591624" y="865041"/>
                  <a:pt x="7630465" y="1063331"/>
                  <a:pt x="7610600" y="1253510"/>
                </a:cubicBezTo>
                <a:cubicBezTo>
                  <a:pt x="7251890" y="1268459"/>
                  <a:pt x="7156632" y="1233784"/>
                  <a:pt x="6842621" y="1253510"/>
                </a:cubicBezTo>
                <a:cubicBezTo>
                  <a:pt x="6528610" y="1273236"/>
                  <a:pt x="6572673" y="1260857"/>
                  <a:pt x="6302961" y="1253510"/>
                </a:cubicBezTo>
                <a:cubicBezTo>
                  <a:pt x="6033249" y="1246163"/>
                  <a:pt x="5988239" y="1278002"/>
                  <a:pt x="5763300" y="1253510"/>
                </a:cubicBezTo>
                <a:cubicBezTo>
                  <a:pt x="5538361" y="1229018"/>
                  <a:pt x="5296857" y="1224794"/>
                  <a:pt x="5147533" y="1253510"/>
                </a:cubicBezTo>
                <a:cubicBezTo>
                  <a:pt x="4998209" y="1282226"/>
                  <a:pt x="4756665" y="1281731"/>
                  <a:pt x="4531766" y="1253510"/>
                </a:cubicBezTo>
                <a:cubicBezTo>
                  <a:pt x="4306867" y="1225289"/>
                  <a:pt x="4060596" y="1245068"/>
                  <a:pt x="3687682" y="1253510"/>
                </a:cubicBezTo>
                <a:cubicBezTo>
                  <a:pt x="3314768" y="1261952"/>
                  <a:pt x="3375964" y="1248959"/>
                  <a:pt x="3071915" y="1253510"/>
                </a:cubicBezTo>
                <a:cubicBezTo>
                  <a:pt x="2767866" y="1258061"/>
                  <a:pt x="2696843" y="1274085"/>
                  <a:pt x="2532254" y="1253510"/>
                </a:cubicBezTo>
                <a:cubicBezTo>
                  <a:pt x="2367665" y="1232935"/>
                  <a:pt x="2289590" y="1260819"/>
                  <a:pt x="2068699" y="1253510"/>
                </a:cubicBezTo>
                <a:cubicBezTo>
                  <a:pt x="1847808" y="1246201"/>
                  <a:pt x="1797385" y="1260081"/>
                  <a:pt x="1529039" y="1253510"/>
                </a:cubicBezTo>
                <a:cubicBezTo>
                  <a:pt x="1260693" y="1246939"/>
                  <a:pt x="1078257" y="1222911"/>
                  <a:pt x="837166" y="1253510"/>
                </a:cubicBezTo>
                <a:cubicBezTo>
                  <a:pt x="596075" y="1284109"/>
                  <a:pt x="359411" y="1288676"/>
                  <a:pt x="0" y="1253510"/>
                </a:cubicBezTo>
                <a:cubicBezTo>
                  <a:pt x="-21594" y="1113797"/>
                  <a:pt x="3363" y="837451"/>
                  <a:pt x="0" y="651825"/>
                </a:cubicBezTo>
                <a:cubicBezTo>
                  <a:pt x="-3363" y="466200"/>
                  <a:pt x="-58" y="240840"/>
                  <a:pt x="0" y="0"/>
                </a:cubicBezTo>
                <a:close/>
              </a:path>
              <a:path w="7610600" h="1253510" stroke="0" extrusionOk="0">
                <a:moveTo>
                  <a:pt x="0" y="0"/>
                </a:moveTo>
                <a:cubicBezTo>
                  <a:pt x="130917" y="-13707"/>
                  <a:pt x="338152" y="1019"/>
                  <a:pt x="615767" y="0"/>
                </a:cubicBezTo>
                <a:cubicBezTo>
                  <a:pt x="893382" y="-1019"/>
                  <a:pt x="1078938" y="25433"/>
                  <a:pt x="1459851" y="0"/>
                </a:cubicBezTo>
                <a:cubicBezTo>
                  <a:pt x="1840764" y="-25433"/>
                  <a:pt x="1743864" y="-4110"/>
                  <a:pt x="1999512" y="0"/>
                </a:cubicBezTo>
                <a:cubicBezTo>
                  <a:pt x="2255160" y="4110"/>
                  <a:pt x="2409721" y="-13191"/>
                  <a:pt x="2539173" y="0"/>
                </a:cubicBezTo>
                <a:cubicBezTo>
                  <a:pt x="2668625" y="13191"/>
                  <a:pt x="2836023" y="13742"/>
                  <a:pt x="3002728" y="0"/>
                </a:cubicBezTo>
                <a:cubicBezTo>
                  <a:pt x="3169433" y="-13742"/>
                  <a:pt x="3452945" y="21225"/>
                  <a:pt x="3770706" y="0"/>
                </a:cubicBezTo>
                <a:cubicBezTo>
                  <a:pt x="4088467" y="-21225"/>
                  <a:pt x="4146684" y="4182"/>
                  <a:pt x="4462579" y="0"/>
                </a:cubicBezTo>
                <a:cubicBezTo>
                  <a:pt x="4778474" y="-4182"/>
                  <a:pt x="4874803" y="-2115"/>
                  <a:pt x="5078346" y="0"/>
                </a:cubicBezTo>
                <a:cubicBezTo>
                  <a:pt x="5281889" y="2115"/>
                  <a:pt x="5565528" y="26752"/>
                  <a:pt x="5694113" y="0"/>
                </a:cubicBezTo>
                <a:cubicBezTo>
                  <a:pt x="5822698" y="-26752"/>
                  <a:pt x="6361959" y="-17576"/>
                  <a:pt x="6538197" y="0"/>
                </a:cubicBezTo>
                <a:cubicBezTo>
                  <a:pt x="6714435" y="17576"/>
                  <a:pt x="7117906" y="-23895"/>
                  <a:pt x="7610600" y="0"/>
                </a:cubicBezTo>
                <a:cubicBezTo>
                  <a:pt x="7630099" y="231743"/>
                  <a:pt x="7590235" y="307071"/>
                  <a:pt x="7610600" y="589150"/>
                </a:cubicBezTo>
                <a:cubicBezTo>
                  <a:pt x="7630966" y="871229"/>
                  <a:pt x="7583796" y="928686"/>
                  <a:pt x="7610600" y="1253510"/>
                </a:cubicBezTo>
                <a:cubicBezTo>
                  <a:pt x="7312739" y="1271932"/>
                  <a:pt x="7072924" y="1285721"/>
                  <a:pt x="6766515" y="1253510"/>
                </a:cubicBezTo>
                <a:cubicBezTo>
                  <a:pt x="6460106" y="1221299"/>
                  <a:pt x="6462607" y="1237493"/>
                  <a:pt x="6226855" y="1253510"/>
                </a:cubicBezTo>
                <a:cubicBezTo>
                  <a:pt x="5991103" y="1269527"/>
                  <a:pt x="5674896" y="1260172"/>
                  <a:pt x="5382770" y="1253510"/>
                </a:cubicBezTo>
                <a:cubicBezTo>
                  <a:pt x="5090645" y="1246848"/>
                  <a:pt x="5041124" y="1275394"/>
                  <a:pt x="4843109" y="1253510"/>
                </a:cubicBezTo>
                <a:cubicBezTo>
                  <a:pt x="4645094" y="1231626"/>
                  <a:pt x="4418382" y="1236762"/>
                  <a:pt x="4227342" y="1253510"/>
                </a:cubicBezTo>
                <a:cubicBezTo>
                  <a:pt x="4036302" y="1270258"/>
                  <a:pt x="3790387" y="1256525"/>
                  <a:pt x="3535470" y="1253510"/>
                </a:cubicBezTo>
                <a:cubicBezTo>
                  <a:pt x="3280553" y="1250495"/>
                  <a:pt x="3033086" y="1280623"/>
                  <a:pt x="2843597" y="1253510"/>
                </a:cubicBezTo>
                <a:cubicBezTo>
                  <a:pt x="2654108" y="1226397"/>
                  <a:pt x="2500905" y="1277079"/>
                  <a:pt x="2227830" y="1253510"/>
                </a:cubicBezTo>
                <a:cubicBezTo>
                  <a:pt x="1954755" y="1229941"/>
                  <a:pt x="1557085" y="1275505"/>
                  <a:pt x="1383745" y="1253510"/>
                </a:cubicBezTo>
                <a:cubicBezTo>
                  <a:pt x="1210405" y="1231515"/>
                  <a:pt x="790972" y="1258361"/>
                  <a:pt x="615767" y="1253510"/>
                </a:cubicBezTo>
                <a:cubicBezTo>
                  <a:pt x="440562" y="1248659"/>
                  <a:pt x="162172" y="1249907"/>
                  <a:pt x="0" y="1253510"/>
                </a:cubicBezTo>
                <a:cubicBezTo>
                  <a:pt x="-550" y="940733"/>
                  <a:pt x="-17340" y="765932"/>
                  <a:pt x="0" y="601685"/>
                </a:cubicBezTo>
                <a:cubicBezTo>
                  <a:pt x="17340" y="437438"/>
                  <a:pt x="9477" y="195976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1256980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7FECD2-7402-C3FE-C166-9015A520F0F8}"/>
                  </a:ext>
                </a:extLst>
              </p14:cNvPr>
              <p14:cNvContentPartPr/>
              <p14:nvPr/>
            </p14:nvContentPartPr>
            <p14:xfrm>
              <a:off x="2088133" y="3213460"/>
              <a:ext cx="1062483" cy="431079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7FECD2-7402-C3FE-C166-9015A520F0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9132" y="3204449"/>
                <a:ext cx="1080125" cy="4487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5D78B03-60B7-6AB9-B5A8-7043BBE11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2629">
            <a:off x="857102" y="2599063"/>
            <a:ext cx="1304007" cy="117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21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roup 466">
            <a:extLst>
              <a:ext uri="{FF2B5EF4-FFF2-40B4-BE49-F238E27FC236}">
                <a16:creationId xmlns:a16="http://schemas.microsoft.com/office/drawing/2014/main" id="{71507EE9-4DF4-C9A3-2D74-B5954FF74973}"/>
              </a:ext>
            </a:extLst>
          </p:cNvPr>
          <p:cNvGrpSpPr/>
          <p:nvPr/>
        </p:nvGrpSpPr>
        <p:grpSpPr>
          <a:xfrm>
            <a:off x="2471849" y="501634"/>
            <a:ext cx="7175613" cy="5983547"/>
            <a:chOff x="2471849" y="501634"/>
            <a:chExt cx="7175613" cy="5983547"/>
          </a:xfrm>
        </p:grpSpPr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792BC410-7632-CD75-8BE1-2B903CE7C588}"/>
                </a:ext>
              </a:extLst>
            </p:cNvPr>
            <p:cNvSpPr/>
            <p:nvPr/>
          </p:nvSpPr>
          <p:spPr>
            <a:xfrm>
              <a:off x="4654633" y="1973794"/>
              <a:ext cx="562316" cy="25841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48156D5-6F84-A777-1150-1CA4C59E03DA}"/>
                </a:ext>
              </a:extLst>
            </p:cNvPr>
            <p:cNvGrpSpPr/>
            <p:nvPr/>
          </p:nvGrpSpPr>
          <p:grpSpPr>
            <a:xfrm>
              <a:off x="2944366" y="501634"/>
              <a:ext cx="5746925" cy="4615260"/>
              <a:chOff x="2500128" y="210740"/>
              <a:chExt cx="5746925" cy="4615260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4843F93A-70BF-0AB9-DFA9-4CA07B9C889B}"/>
                  </a:ext>
                </a:extLst>
              </p:cNvPr>
              <p:cNvSpPr/>
              <p:nvPr/>
            </p:nvSpPr>
            <p:spPr>
              <a:xfrm rot="15763118">
                <a:off x="4612541" y="318006"/>
                <a:ext cx="3741778" cy="3527246"/>
              </a:xfrm>
              <a:custGeom>
                <a:avLst/>
                <a:gdLst>
                  <a:gd name="connsiteX0" fmla="*/ 2238544 w 3241844"/>
                  <a:gd name="connsiteY0" fmla="*/ 206774 h 3470674"/>
                  <a:gd name="connsiteX1" fmla="*/ 2302044 w 3241844"/>
                  <a:gd name="connsiteY1" fmla="*/ 270274 h 3470674"/>
                  <a:gd name="connsiteX2" fmla="*/ 1870244 w 3241844"/>
                  <a:gd name="connsiteY2" fmla="*/ 3574 h 3470674"/>
                  <a:gd name="connsiteX3" fmla="*/ 104944 w 3241844"/>
                  <a:gd name="connsiteY3" fmla="*/ 714774 h 3470674"/>
                  <a:gd name="connsiteX4" fmla="*/ 917744 w 3241844"/>
                  <a:gd name="connsiteY4" fmla="*/ 3419874 h 3470674"/>
                  <a:gd name="connsiteX5" fmla="*/ 1311444 w 3241844"/>
                  <a:gd name="connsiteY5" fmla="*/ 3470674 h 3470674"/>
                  <a:gd name="connsiteX6" fmla="*/ 1921044 w 3241844"/>
                  <a:gd name="connsiteY6" fmla="*/ 3445274 h 3470674"/>
                  <a:gd name="connsiteX7" fmla="*/ 2289344 w 3241844"/>
                  <a:gd name="connsiteY7" fmla="*/ 3343674 h 3470674"/>
                  <a:gd name="connsiteX8" fmla="*/ 2594144 w 3241844"/>
                  <a:gd name="connsiteY8" fmla="*/ 3203974 h 3470674"/>
                  <a:gd name="connsiteX9" fmla="*/ 2746544 w 3241844"/>
                  <a:gd name="connsiteY9" fmla="*/ 3076974 h 3470674"/>
                  <a:gd name="connsiteX10" fmla="*/ 2898944 w 3241844"/>
                  <a:gd name="connsiteY10" fmla="*/ 2924574 h 3470674"/>
                  <a:gd name="connsiteX11" fmla="*/ 3089444 w 3241844"/>
                  <a:gd name="connsiteY11" fmla="*/ 2505474 h 3470674"/>
                  <a:gd name="connsiteX12" fmla="*/ 3140244 w 3241844"/>
                  <a:gd name="connsiteY12" fmla="*/ 2276874 h 3470674"/>
                  <a:gd name="connsiteX13" fmla="*/ 3229144 w 3241844"/>
                  <a:gd name="connsiteY13" fmla="*/ 1768874 h 3470674"/>
                  <a:gd name="connsiteX14" fmla="*/ 3216444 w 3241844"/>
                  <a:gd name="connsiteY14" fmla="*/ 1311674 h 3470674"/>
                  <a:gd name="connsiteX15" fmla="*/ 3152944 w 3241844"/>
                  <a:gd name="connsiteY15" fmla="*/ 1121174 h 3470674"/>
                  <a:gd name="connsiteX16" fmla="*/ 3076744 w 3241844"/>
                  <a:gd name="connsiteY16" fmla="*/ 956074 h 3470674"/>
                  <a:gd name="connsiteX17" fmla="*/ 2721144 w 3241844"/>
                  <a:gd name="connsiteY17" fmla="*/ 524274 h 3470674"/>
                  <a:gd name="connsiteX18" fmla="*/ 2581444 w 3241844"/>
                  <a:gd name="connsiteY18" fmla="*/ 397274 h 3470674"/>
                  <a:gd name="connsiteX19" fmla="*/ 2111544 w 3241844"/>
                  <a:gd name="connsiteY19" fmla="*/ 92474 h 3470674"/>
                  <a:gd name="connsiteX20" fmla="*/ 1895644 w 3241844"/>
                  <a:gd name="connsiteY20" fmla="*/ 28974 h 3470674"/>
                  <a:gd name="connsiteX21" fmla="*/ 1667044 w 3241844"/>
                  <a:gd name="connsiteY21" fmla="*/ 28974 h 3470674"/>
                  <a:gd name="connsiteX22" fmla="*/ 2327444 w 3241844"/>
                  <a:gd name="connsiteY22" fmla="*/ 257574 h 3470674"/>
                  <a:gd name="connsiteX23" fmla="*/ 2276644 w 3241844"/>
                  <a:gd name="connsiteY23" fmla="*/ 282974 h 3470674"/>
                  <a:gd name="connsiteX24" fmla="*/ 2238544 w 3241844"/>
                  <a:gd name="connsiteY24" fmla="*/ 206774 h 347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241844" h="3470674">
                    <a:moveTo>
                      <a:pt x="2238544" y="206774"/>
                    </a:moveTo>
                    <a:lnTo>
                      <a:pt x="2302044" y="270274"/>
                    </a:lnTo>
                    <a:cubicBezTo>
                      <a:pt x="2158111" y="181374"/>
                      <a:pt x="2036059" y="-29972"/>
                      <a:pt x="1870244" y="3574"/>
                    </a:cubicBezTo>
                    <a:cubicBezTo>
                      <a:pt x="1248449" y="129371"/>
                      <a:pt x="311044" y="114793"/>
                      <a:pt x="104944" y="714774"/>
                    </a:cubicBezTo>
                    <a:cubicBezTo>
                      <a:pt x="-129654" y="1397714"/>
                      <a:pt x="-16803" y="3108358"/>
                      <a:pt x="917744" y="3419874"/>
                    </a:cubicBezTo>
                    <a:cubicBezTo>
                      <a:pt x="1048245" y="3463374"/>
                      <a:pt x="1176232" y="3462223"/>
                      <a:pt x="1311444" y="3470674"/>
                    </a:cubicBezTo>
                    <a:cubicBezTo>
                      <a:pt x="1318720" y="3470439"/>
                      <a:pt x="1825796" y="3457564"/>
                      <a:pt x="1921044" y="3445274"/>
                    </a:cubicBezTo>
                    <a:cubicBezTo>
                      <a:pt x="2049941" y="3428642"/>
                      <a:pt x="2167623" y="3387146"/>
                      <a:pt x="2289344" y="3343674"/>
                    </a:cubicBezTo>
                    <a:cubicBezTo>
                      <a:pt x="2392101" y="3306975"/>
                      <a:pt x="2503302" y="3267169"/>
                      <a:pt x="2594144" y="3203974"/>
                    </a:cubicBezTo>
                    <a:cubicBezTo>
                      <a:pt x="2648428" y="3166211"/>
                      <a:pt x="2697798" y="3121657"/>
                      <a:pt x="2746544" y="3076974"/>
                    </a:cubicBezTo>
                    <a:cubicBezTo>
                      <a:pt x="2799503" y="3028429"/>
                      <a:pt x="2857187" y="2983034"/>
                      <a:pt x="2898944" y="2924574"/>
                    </a:cubicBezTo>
                    <a:cubicBezTo>
                      <a:pt x="2940990" y="2865709"/>
                      <a:pt x="3068688" y="2571516"/>
                      <a:pt x="3089444" y="2505474"/>
                    </a:cubicBezTo>
                    <a:cubicBezTo>
                      <a:pt x="3112848" y="2431006"/>
                      <a:pt x="3124163" y="2353258"/>
                      <a:pt x="3140244" y="2276874"/>
                    </a:cubicBezTo>
                    <a:cubicBezTo>
                      <a:pt x="3199018" y="1997697"/>
                      <a:pt x="3186977" y="2049985"/>
                      <a:pt x="3229144" y="1768874"/>
                    </a:cubicBezTo>
                    <a:cubicBezTo>
                      <a:pt x="3239204" y="1577740"/>
                      <a:pt x="3257057" y="1497332"/>
                      <a:pt x="3216444" y="1311674"/>
                    </a:cubicBezTo>
                    <a:cubicBezTo>
                      <a:pt x="3202140" y="1246285"/>
                      <a:pt x="3177419" y="1183474"/>
                      <a:pt x="3152944" y="1121174"/>
                    </a:cubicBezTo>
                    <a:cubicBezTo>
                      <a:pt x="3130781" y="1064759"/>
                      <a:pt x="3106359" y="1008958"/>
                      <a:pt x="3076744" y="956074"/>
                    </a:cubicBezTo>
                    <a:cubicBezTo>
                      <a:pt x="2992366" y="805399"/>
                      <a:pt x="2836776" y="629394"/>
                      <a:pt x="2721144" y="524274"/>
                    </a:cubicBezTo>
                    <a:cubicBezTo>
                      <a:pt x="2674577" y="481941"/>
                      <a:pt x="2630728" y="436411"/>
                      <a:pt x="2581444" y="397274"/>
                    </a:cubicBezTo>
                    <a:cubicBezTo>
                      <a:pt x="2427726" y="275204"/>
                      <a:pt x="2292742" y="162615"/>
                      <a:pt x="2111544" y="92474"/>
                    </a:cubicBezTo>
                    <a:cubicBezTo>
                      <a:pt x="2041588" y="65394"/>
                      <a:pt x="1969905" y="39583"/>
                      <a:pt x="1895644" y="28974"/>
                    </a:cubicBezTo>
                    <a:cubicBezTo>
                      <a:pt x="1820210" y="18198"/>
                      <a:pt x="1743244" y="28974"/>
                      <a:pt x="1667044" y="28974"/>
                    </a:cubicBezTo>
                    <a:lnTo>
                      <a:pt x="2327444" y="257574"/>
                    </a:lnTo>
                    <a:lnTo>
                      <a:pt x="2276644" y="282974"/>
                    </a:lnTo>
                    <a:lnTo>
                      <a:pt x="2238544" y="20677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4BEAB1E-9BBA-39E2-408C-47DE08BD6935}"/>
                  </a:ext>
                </a:extLst>
              </p:cNvPr>
              <p:cNvSpPr/>
              <p:nvPr/>
            </p:nvSpPr>
            <p:spPr>
              <a:xfrm>
                <a:off x="2500128" y="1422400"/>
                <a:ext cx="4167683" cy="3403600"/>
              </a:xfrm>
              <a:custGeom>
                <a:avLst/>
                <a:gdLst>
                  <a:gd name="connsiteX0" fmla="*/ 2579872 w 4167683"/>
                  <a:gd name="connsiteY0" fmla="*/ 0 h 3403600"/>
                  <a:gd name="connsiteX1" fmla="*/ 2541772 w 4167683"/>
                  <a:gd name="connsiteY1" fmla="*/ 0 h 3403600"/>
                  <a:gd name="connsiteX2" fmla="*/ 2059172 w 4167683"/>
                  <a:gd name="connsiteY2" fmla="*/ 279400 h 3403600"/>
                  <a:gd name="connsiteX3" fmla="*/ 1868672 w 4167683"/>
                  <a:gd name="connsiteY3" fmla="*/ 317500 h 3403600"/>
                  <a:gd name="connsiteX4" fmla="*/ 1767072 w 4167683"/>
                  <a:gd name="connsiteY4" fmla="*/ 342900 h 3403600"/>
                  <a:gd name="connsiteX5" fmla="*/ 1678172 w 4167683"/>
                  <a:gd name="connsiteY5" fmla="*/ 355600 h 3403600"/>
                  <a:gd name="connsiteX6" fmla="*/ 1284472 w 4167683"/>
                  <a:gd name="connsiteY6" fmla="*/ 406400 h 3403600"/>
                  <a:gd name="connsiteX7" fmla="*/ 1157472 w 4167683"/>
                  <a:gd name="connsiteY7" fmla="*/ 444500 h 3403600"/>
                  <a:gd name="connsiteX8" fmla="*/ 1043172 w 4167683"/>
                  <a:gd name="connsiteY8" fmla="*/ 469900 h 3403600"/>
                  <a:gd name="connsiteX9" fmla="*/ 700272 w 4167683"/>
                  <a:gd name="connsiteY9" fmla="*/ 596900 h 3403600"/>
                  <a:gd name="connsiteX10" fmla="*/ 408172 w 4167683"/>
                  <a:gd name="connsiteY10" fmla="*/ 762000 h 3403600"/>
                  <a:gd name="connsiteX11" fmla="*/ 319272 w 4167683"/>
                  <a:gd name="connsiteY11" fmla="*/ 838200 h 3403600"/>
                  <a:gd name="connsiteX12" fmla="*/ 255772 w 4167683"/>
                  <a:gd name="connsiteY12" fmla="*/ 927100 h 3403600"/>
                  <a:gd name="connsiteX13" fmla="*/ 128772 w 4167683"/>
                  <a:gd name="connsiteY13" fmla="*/ 1168400 h 3403600"/>
                  <a:gd name="connsiteX14" fmla="*/ 52572 w 4167683"/>
                  <a:gd name="connsiteY14" fmla="*/ 1435100 h 3403600"/>
                  <a:gd name="connsiteX15" fmla="*/ 27172 w 4167683"/>
                  <a:gd name="connsiteY15" fmla="*/ 1574800 h 3403600"/>
                  <a:gd name="connsiteX16" fmla="*/ 14472 w 4167683"/>
                  <a:gd name="connsiteY16" fmla="*/ 2273300 h 3403600"/>
                  <a:gd name="connsiteX17" fmla="*/ 39872 w 4167683"/>
                  <a:gd name="connsiteY17" fmla="*/ 2463800 h 3403600"/>
                  <a:gd name="connsiteX18" fmla="*/ 217672 w 4167683"/>
                  <a:gd name="connsiteY18" fmla="*/ 2832100 h 3403600"/>
                  <a:gd name="connsiteX19" fmla="*/ 497072 w 4167683"/>
                  <a:gd name="connsiteY19" fmla="*/ 3136900 h 3403600"/>
                  <a:gd name="connsiteX20" fmla="*/ 687572 w 4167683"/>
                  <a:gd name="connsiteY20" fmla="*/ 3251200 h 3403600"/>
                  <a:gd name="connsiteX21" fmla="*/ 1093972 w 4167683"/>
                  <a:gd name="connsiteY21" fmla="*/ 3378200 h 3403600"/>
                  <a:gd name="connsiteX22" fmla="*/ 1309872 w 4167683"/>
                  <a:gd name="connsiteY22" fmla="*/ 3403600 h 3403600"/>
                  <a:gd name="connsiteX23" fmla="*/ 1894072 w 4167683"/>
                  <a:gd name="connsiteY23" fmla="*/ 3390900 h 3403600"/>
                  <a:gd name="connsiteX24" fmla="*/ 2376672 w 4167683"/>
                  <a:gd name="connsiteY24" fmla="*/ 3302000 h 3403600"/>
                  <a:gd name="connsiteX25" fmla="*/ 2694172 w 4167683"/>
                  <a:gd name="connsiteY25" fmla="*/ 3200400 h 3403600"/>
                  <a:gd name="connsiteX26" fmla="*/ 2998972 w 4167683"/>
                  <a:gd name="connsiteY26" fmla="*/ 3073400 h 3403600"/>
                  <a:gd name="connsiteX27" fmla="*/ 3138672 w 4167683"/>
                  <a:gd name="connsiteY27" fmla="*/ 3009900 h 3403600"/>
                  <a:gd name="connsiteX28" fmla="*/ 3430772 w 4167683"/>
                  <a:gd name="connsiteY28" fmla="*/ 2819400 h 3403600"/>
                  <a:gd name="connsiteX29" fmla="*/ 3570472 w 4167683"/>
                  <a:gd name="connsiteY29" fmla="*/ 2705100 h 3403600"/>
                  <a:gd name="connsiteX30" fmla="*/ 3786372 w 4167683"/>
                  <a:gd name="connsiteY30" fmla="*/ 2489200 h 3403600"/>
                  <a:gd name="connsiteX31" fmla="*/ 3938772 w 4167683"/>
                  <a:gd name="connsiteY31" fmla="*/ 2273300 h 3403600"/>
                  <a:gd name="connsiteX32" fmla="*/ 4065772 w 4167683"/>
                  <a:gd name="connsiteY32" fmla="*/ 2006600 h 3403600"/>
                  <a:gd name="connsiteX33" fmla="*/ 4154672 w 4167683"/>
                  <a:gd name="connsiteY33" fmla="*/ 1651000 h 3403600"/>
                  <a:gd name="connsiteX34" fmla="*/ 4167372 w 4167683"/>
                  <a:gd name="connsiteY34" fmla="*/ 1460500 h 3403600"/>
                  <a:gd name="connsiteX35" fmla="*/ 4091172 w 4167683"/>
                  <a:gd name="connsiteY35" fmla="*/ 1155700 h 3403600"/>
                  <a:gd name="connsiteX36" fmla="*/ 4027672 w 4167683"/>
                  <a:gd name="connsiteY36" fmla="*/ 1016000 h 3403600"/>
                  <a:gd name="connsiteX37" fmla="*/ 3849872 w 4167683"/>
                  <a:gd name="connsiteY37" fmla="*/ 787400 h 3403600"/>
                  <a:gd name="connsiteX38" fmla="*/ 3456172 w 4167683"/>
                  <a:gd name="connsiteY38" fmla="*/ 393700 h 3403600"/>
                  <a:gd name="connsiteX39" fmla="*/ 3265672 w 4167683"/>
                  <a:gd name="connsiteY39" fmla="*/ 279400 h 3403600"/>
                  <a:gd name="connsiteX40" fmla="*/ 3164072 w 4167683"/>
                  <a:gd name="connsiteY40" fmla="*/ 215900 h 3403600"/>
                  <a:gd name="connsiteX41" fmla="*/ 3087872 w 4167683"/>
                  <a:gd name="connsiteY41" fmla="*/ 152400 h 3403600"/>
                  <a:gd name="connsiteX42" fmla="*/ 2935472 w 4167683"/>
                  <a:gd name="connsiteY42" fmla="*/ 76200 h 3403600"/>
                  <a:gd name="connsiteX43" fmla="*/ 2884672 w 4167683"/>
                  <a:gd name="connsiteY43" fmla="*/ 50800 h 3403600"/>
                  <a:gd name="connsiteX44" fmla="*/ 2808472 w 4167683"/>
                  <a:gd name="connsiteY44" fmla="*/ 25400 h 3403600"/>
                  <a:gd name="connsiteX45" fmla="*/ 2770372 w 4167683"/>
                  <a:gd name="connsiteY45" fmla="*/ 12700 h 3403600"/>
                  <a:gd name="connsiteX46" fmla="*/ 2529072 w 4167683"/>
                  <a:gd name="connsiteY46" fmla="*/ 63500 h 3403600"/>
                  <a:gd name="connsiteX47" fmla="*/ 2579872 w 4167683"/>
                  <a:gd name="connsiteY47" fmla="*/ 0 h 340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167683" h="3403600">
                    <a:moveTo>
                      <a:pt x="2579872" y="0"/>
                    </a:moveTo>
                    <a:lnTo>
                      <a:pt x="2541772" y="0"/>
                    </a:lnTo>
                    <a:cubicBezTo>
                      <a:pt x="2380905" y="93133"/>
                      <a:pt x="2223185" y="191926"/>
                      <a:pt x="2059172" y="279400"/>
                    </a:cubicBezTo>
                    <a:cubicBezTo>
                      <a:pt x="2003035" y="309340"/>
                      <a:pt x="1928228" y="306333"/>
                      <a:pt x="1868672" y="317500"/>
                    </a:cubicBezTo>
                    <a:cubicBezTo>
                      <a:pt x="1834361" y="323933"/>
                      <a:pt x="1801303" y="336054"/>
                      <a:pt x="1767072" y="342900"/>
                    </a:cubicBezTo>
                    <a:cubicBezTo>
                      <a:pt x="1737719" y="348771"/>
                      <a:pt x="1707860" y="351769"/>
                      <a:pt x="1678172" y="355600"/>
                    </a:cubicBezTo>
                    <a:cubicBezTo>
                      <a:pt x="1246106" y="411351"/>
                      <a:pt x="1503257" y="375145"/>
                      <a:pt x="1284472" y="406400"/>
                    </a:cubicBezTo>
                    <a:cubicBezTo>
                      <a:pt x="1242139" y="419100"/>
                      <a:pt x="1200214" y="433252"/>
                      <a:pt x="1157472" y="444500"/>
                    </a:cubicBezTo>
                    <a:cubicBezTo>
                      <a:pt x="1119728" y="454433"/>
                      <a:pt x="1080593" y="458812"/>
                      <a:pt x="1043172" y="469900"/>
                    </a:cubicBezTo>
                    <a:cubicBezTo>
                      <a:pt x="899068" y="512597"/>
                      <a:pt x="823579" y="537713"/>
                      <a:pt x="700272" y="596900"/>
                    </a:cubicBezTo>
                    <a:cubicBezTo>
                      <a:pt x="553058" y="667563"/>
                      <a:pt x="516108" y="677193"/>
                      <a:pt x="408172" y="762000"/>
                    </a:cubicBezTo>
                    <a:cubicBezTo>
                      <a:pt x="377482" y="786113"/>
                      <a:pt x="345745" y="809521"/>
                      <a:pt x="319272" y="838200"/>
                    </a:cubicBezTo>
                    <a:cubicBezTo>
                      <a:pt x="294571" y="864959"/>
                      <a:pt x="275972" y="896800"/>
                      <a:pt x="255772" y="927100"/>
                    </a:cubicBezTo>
                    <a:cubicBezTo>
                      <a:pt x="192967" y="1021307"/>
                      <a:pt x="173185" y="1057368"/>
                      <a:pt x="128772" y="1168400"/>
                    </a:cubicBezTo>
                    <a:cubicBezTo>
                      <a:pt x="97611" y="1246303"/>
                      <a:pt x="69776" y="1355964"/>
                      <a:pt x="52572" y="1435100"/>
                    </a:cubicBezTo>
                    <a:cubicBezTo>
                      <a:pt x="42518" y="1481350"/>
                      <a:pt x="35639" y="1528233"/>
                      <a:pt x="27172" y="1574800"/>
                    </a:cubicBezTo>
                    <a:cubicBezTo>
                      <a:pt x="-961" y="1926466"/>
                      <a:pt x="-10622" y="1896895"/>
                      <a:pt x="14472" y="2273300"/>
                    </a:cubicBezTo>
                    <a:cubicBezTo>
                      <a:pt x="18733" y="2337220"/>
                      <a:pt x="24840" y="2401527"/>
                      <a:pt x="39872" y="2463800"/>
                    </a:cubicBezTo>
                    <a:cubicBezTo>
                      <a:pt x="74789" y="2608456"/>
                      <a:pt x="133934" y="2708697"/>
                      <a:pt x="217672" y="2832100"/>
                    </a:cubicBezTo>
                    <a:cubicBezTo>
                      <a:pt x="297405" y="2949602"/>
                      <a:pt x="382108" y="3051741"/>
                      <a:pt x="497072" y="3136900"/>
                    </a:cubicBezTo>
                    <a:cubicBezTo>
                      <a:pt x="556578" y="3180978"/>
                      <a:pt x="620912" y="3218945"/>
                      <a:pt x="687572" y="3251200"/>
                    </a:cubicBezTo>
                    <a:cubicBezTo>
                      <a:pt x="795403" y="3303376"/>
                      <a:pt x="975732" y="3356702"/>
                      <a:pt x="1093972" y="3378200"/>
                    </a:cubicBezTo>
                    <a:cubicBezTo>
                      <a:pt x="1165266" y="3391163"/>
                      <a:pt x="1237905" y="3395133"/>
                      <a:pt x="1309872" y="3403600"/>
                    </a:cubicBezTo>
                    <a:cubicBezTo>
                      <a:pt x="1504605" y="3399367"/>
                      <a:pt x="1699774" y="3404583"/>
                      <a:pt x="1894072" y="3390900"/>
                    </a:cubicBezTo>
                    <a:cubicBezTo>
                      <a:pt x="1977624" y="3385016"/>
                      <a:pt x="2259808" y="3335829"/>
                      <a:pt x="2376672" y="3302000"/>
                    </a:cubicBezTo>
                    <a:cubicBezTo>
                      <a:pt x="2483410" y="3271102"/>
                      <a:pt x="2591600" y="3243138"/>
                      <a:pt x="2694172" y="3200400"/>
                    </a:cubicBezTo>
                    <a:lnTo>
                      <a:pt x="2998972" y="3073400"/>
                    </a:lnTo>
                    <a:cubicBezTo>
                      <a:pt x="3045988" y="3053250"/>
                      <a:pt x="3095827" y="3037842"/>
                      <a:pt x="3138672" y="3009900"/>
                    </a:cubicBezTo>
                    <a:cubicBezTo>
                      <a:pt x="3236039" y="2946400"/>
                      <a:pt x="3340805" y="2893010"/>
                      <a:pt x="3430772" y="2819400"/>
                    </a:cubicBezTo>
                    <a:cubicBezTo>
                      <a:pt x="3477339" y="2781300"/>
                      <a:pt x="3526382" y="2746041"/>
                      <a:pt x="3570472" y="2705100"/>
                    </a:cubicBezTo>
                    <a:cubicBezTo>
                      <a:pt x="3645053" y="2635846"/>
                      <a:pt x="3723887" y="2569537"/>
                      <a:pt x="3786372" y="2489200"/>
                    </a:cubicBezTo>
                    <a:cubicBezTo>
                      <a:pt x="3857922" y="2397207"/>
                      <a:pt x="3884333" y="2371290"/>
                      <a:pt x="3938772" y="2273300"/>
                    </a:cubicBezTo>
                    <a:cubicBezTo>
                      <a:pt x="3962052" y="2231396"/>
                      <a:pt x="4050877" y="2047976"/>
                      <a:pt x="4065772" y="2006600"/>
                    </a:cubicBezTo>
                    <a:cubicBezTo>
                      <a:pt x="4107433" y="1890875"/>
                      <a:pt x="4129018" y="1770719"/>
                      <a:pt x="4154672" y="1651000"/>
                    </a:cubicBezTo>
                    <a:cubicBezTo>
                      <a:pt x="4158905" y="1587500"/>
                      <a:pt x="4169643" y="1524100"/>
                      <a:pt x="4167372" y="1460500"/>
                    </a:cubicBezTo>
                    <a:cubicBezTo>
                      <a:pt x="4163084" y="1340427"/>
                      <a:pt x="4135509" y="1264078"/>
                      <a:pt x="4091172" y="1155700"/>
                    </a:cubicBezTo>
                    <a:cubicBezTo>
                      <a:pt x="4071804" y="1108357"/>
                      <a:pt x="4055704" y="1058786"/>
                      <a:pt x="4027672" y="1016000"/>
                    </a:cubicBezTo>
                    <a:cubicBezTo>
                      <a:pt x="3974768" y="935252"/>
                      <a:pt x="3913742" y="859785"/>
                      <a:pt x="3849872" y="787400"/>
                    </a:cubicBezTo>
                    <a:cubicBezTo>
                      <a:pt x="3751270" y="675652"/>
                      <a:pt x="3589583" y="473747"/>
                      <a:pt x="3456172" y="393700"/>
                    </a:cubicBezTo>
                    <a:lnTo>
                      <a:pt x="3265672" y="279400"/>
                    </a:lnTo>
                    <a:cubicBezTo>
                      <a:pt x="3231558" y="258635"/>
                      <a:pt x="3194753" y="241467"/>
                      <a:pt x="3164072" y="215900"/>
                    </a:cubicBezTo>
                    <a:cubicBezTo>
                      <a:pt x="3138672" y="194733"/>
                      <a:pt x="3116084" y="169641"/>
                      <a:pt x="3087872" y="152400"/>
                    </a:cubicBezTo>
                    <a:cubicBezTo>
                      <a:pt x="3039409" y="122784"/>
                      <a:pt x="2986272" y="101600"/>
                      <a:pt x="2935472" y="76200"/>
                    </a:cubicBezTo>
                    <a:cubicBezTo>
                      <a:pt x="2918539" y="67733"/>
                      <a:pt x="2902633" y="56787"/>
                      <a:pt x="2884672" y="50800"/>
                    </a:cubicBezTo>
                    <a:lnTo>
                      <a:pt x="2808472" y="25400"/>
                    </a:lnTo>
                    <a:lnTo>
                      <a:pt x="2770372" y="12700"/>
                    </a:lnTo>
                    <a:cubicBezTo>
                      <a:pt x="2512221" y="64330"/>
                      <a:pt x="2430029" y="63500"/>
                      <a:pt x="2529072" y="63500"/>
                    </a:cubicBezTo>
                    <a:lnTo>
                      <a:pt x="2579872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9DE058CE-C0BE-587B-1580-469FE3C6CCE4}"/>
                </a:ext>
              </a:extLst>
            </p:cNvPr>
            <p:cNvGrpSpPr/>
            <p:nvPr/>
          </p:nvGrpSpPr>
          <p:grpSpPr>
            <a:xfrm>
              <a:off x="4648035" y="1736888"/>
              <a:ext cx="3405416" cy="215455"/>
              <a:chOff x="4648035" y="1736888"/>
              <a:chExt cx="3405416" cy="215455"/>
            </a:xfrm>
          </p:grpSpPr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AA60845B-D79D-29B4-E2C1-BD52156242DC}"/>
                  </a:ext>
                </a:extLst>
              </p:cNvPr>
              <p:cNvSpPr/>
              <p:nvPr/>
            </p:nvSpPr>
            <p:spPr>
              <a:xfrm>
                <a:off x="5254758" y="1788523"/>
                <a:ext cx="2798693" cy="1638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44BAB564-6456-6830-79C5-E737579E3EF3}"/>
                  </a:ext>
                </a:extLst>
              </p:cNvPr>
              <p:cNvSpPr/>
              <p:nvPr/>
            </p:nvSpPr>
            <p:spPr>
              <a:xfrm>
                <a:off x="4648035" y="1736888"/>
                <a:ext cx="711079" cy="213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074DB61-F41D-C9AA-2B73-8F273FD11A9B}"/>
                </a:ext>
              </a:extLst>
            </p:cNvPr>
            <p:cNvGrpSpPr/>
            <p:nvPr/>
          </p:nvGrpSpPr>
          <p:grpSpPr>
            <a:xfrm>
              <a:off x="3014663" y="4346326"/>
              <a:ext cx="1348690" cy="1305849"/>
              <a:chOff x="1248532" y="4849347"/>
              <a:chExt cx="1348690" cy="1305849"/>
            </a:xfrm>
            <a:solidFill>
              <a:schemeClr val="bg1">
                <a:lumMod val="75000"/>
              </a:schemeClr>
            </a:solidFill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2180039E-FF4B-660C-72EC-14FC2917B1A8}"/>
                  </a:ext>
                </a:extLst>
              </p:cNvPr>
              <p:cNvSpPr/>
              <p:nvPr/>
            </p:nvSpPr>
            <p:spPr>
              <a:xfrm>
                <a:off x="1248532" y="5040771"/>
                <a:ext cx="1243020" cy="1114425"/>
              </a:xfrm>
              <a:custGeom>
                <a:avLst/>
                <a:gdLst>
                  <a:gd name="connsiteX0" fmla="*/ 486023 w 1243020"/>
                  <a:gd name="connsiteY0" fmla="*/ 1085850 h 1114425"/>
                  <a:gd name="connsiteX1" fmla="*/ 486023 w 1243020"/>
                  <a:gd name="connsiteY1" fmla="*/ 1085850 h 1114425"/>
                  <a:gd name="connsiteX2" fmla="*/ 339973 w 1243020"/>
                  <a:gd name="connsiteY2" fmla="*/ 1108075 h 1114425"/>
                  <a:gd name="connsiteX3" fmla="*/ 324098 w 1243020"/>
                  <a:gd name="connsiteY3" fmla="*/ 1101725 h 1114425"/>
                  <a:gd name="connsiteX4" fmla="*/ 298698 w 1243020"/>
                  <a:gd name="connsiteY4" fmla="*/ 1089025 h 1114425"/>
                  <a:gd name="connsiteX5" fmla="*/ 289173 w 1243020"/>
                  <a:gd name="connsiteY5" fmla="*/ 1069975 h 1114425"/>
                  <a:gd name="connsiteX6" fmla="*/ 305048 w 1243020"/>
                  <a:gd name="connsiteY6" fmla="*/ 1057275 h 1114425"/>
                  <a:gd name="connsiteX7" fmla="*/ 317748 w 1243020"/>
                  <a:gd name="connsiteY7" fmla="*/ 1050925 h 1114425"/>
                  <a:gd name="connsiteX8" fmla="*/ 333623 w 1243020"/>
                  <a:gd name="connsiteY8" fmla="*/ 1047750 h 1114425"/>
                  <a:gd name="connsiteX9" fmla="*/ 346323 w 1243020"/>
                  <a:gd name="connsiteY9" fmla="*/ 1044575 h 1114425"/>
                  <a:gd name="connsiteX10" fmla="*/ 362198 w 1243020"/>
                  <a:gd name="connsiteY10" fmla="*/ 1038225 h 1114425"/>
                  <a:gd name="connsiteX11" fmla="*/ 374898 w 1243020"/>
                  <a:gd name="connsiteY11" fmla="*/ 1031875 h 1114425"/>
                  <a:gd name="connsiteX12" fmla="*/ 349498 w 1243020"/>
                  <a:gd name="connsiteY12" fmla="*/ 1035050 h 1114425"/>
                  <a:gd name="connsiteX13" fmla="*/ 320923 w 1243020"/>
                  <a:gd name="connsiteY13" fmla="*/ 1038225 h 1114425"/>
                  <a:gd name="connsiteX14" fmla="*/ 301873 w 1243020"/>
                  <a:gd name="connsiteY14" fmla="*/ 1041400 h 1114425"/>
                  <a:gd name="connsiteX15" fmla="*/ 257423 w 1243020"/>
                  <a:gd name="connsiteY15" fmla="*/ 1025525 h 1114425"/>
                  <a:gd name="connsiteX16" fmla="*/ 254248 w 1243020"/>
                  <a:gd name="connsiteY16" fmla="*/ 1012825 h 1114425"/>
                  <a:gd name="connsiteX17" fmla="*/ 263773 w 1243020"/>
                  <a:gd name="connsiteY17" fmla="*/ 996950 h 1114425"/>
                  <a:gd name="connsiteX18" fmla="*/ 285998 w 1243020"/>
                  <a:gd name="connsiteY18" fmla="*/ 971550 h 1114425"/>
                  <a:gd name="connsiteX19" fmla="*/ 270123 w 1243020"/>
                  <a:gd name="connsiteY19" fmla="*/ 962025 h 1114425"/>
                  <a:gd name="connsiteX20" fmla="*/ 149473 w 1243020"/>
                  <a:gd name="connsiteY20" fmla="*/ 971550 h 1114425"/>
                  <a:gd name="connsiteX21" fmla="*/ 92323 w 1243020"/>
                  <a:gd name="connsiteY21" fmla="*/ 968375 h 1114425"/>
                  <a:gd name="connsiteX22" fmla="*/ 95498 w 1243020"/>
                  <a:gd name="connsiteY22" fmla="*/ 936625 h 1114425"/>
                  <a:gd name="connsiteX23" fmla="*/ 114548 w 1243020"/>
                  <a:gd name="connsiteY23" fmla="*/ 923925 h 1114425"/>
                  <a:gd name="connsiteX24" fmla="*/ 162173 w 1243020"/>
                  <a:gd name="connsiteY24" fmla="*/ 908050 h 1114425"/>
                  <a:gd name="connsiteX25" fmla="*/ 127248 w 1243020"/>
                  <a:gd name="connsiteY25" fmla="*/ 876300 h 1114425"/>
                  <a:gd name="connsiteX26" fmla="*/ 66923 w 1243020"/>
                  <a:gd name="connsiteY26" fmla="*/ 866775 h 1114425"/>
                  <a:gd name="connsiteX27" fmla="*/ 22473 w 1243020"/>
                  <a:gd name="connsiteY27" fmla="*/ 847725 h 1114425"/>
                  <a:gd name="connsiteX28" fmla="*/ 3423 w 1243020"/>
                  <a:gd name="connsiteY28" fmla="*/ 825500 h 1114425"/>
                  <a:gd name="connsiteX29" fmla="*/ 248 w 1243020"/>
                  <a:gd name="connsiteY29" fmla="*/ 809625 h 1114425"/>
                  <a:gd name="connsiteX30" fmla="*/ 31998 w 1243020"/>
                  <a:gd name="connsiteY30" fmla="*/ 793750 h 1114425"/>
                  <a:gd name="connsiteX31" fmla="*/ 51048 w 1243020"/>
                  <a:gd name="connsiteY31" fmla="*/ 796925 h 1114425"/>
                  <a:gd name="connsiteX32" fmla="*/ 76448 w 1243020"/>
                  <a:gd name="connsiteY32" fmla="*/ 800100 h 1114425"/>
                  <a:gd name="connsiteX33" fmla="*/ 98673 w 1243020"/>
                  <a:gd name="connsiteY33" fmla="*/ 803275 h 1114425"/>
                  <a:gd name="connsiteX34" fmla="*/ 120898 w 1243020"/>
                  <a:gd name="connsiteY34" fmla="*/ 787400 h 1114425"/>
                  <a:gd name="connsiteX35" fmla="*/ 124073 w 1243020"/>
                  <a:gd name="connsiteY35" fmla="*/ 765175 h 1114425"/>
                  <a:gd name="connsiteX36" fmla="*/ 139948 w 1243020"/>
                  <a:gd name="connsiteY36" fmla="*/ 736600 h 1114425"/>
                  <a:gd name="connsiteX37" fmla="*/ 149473 w 1243020"/>
                  <a:gd name="connsiteY37" fmla="*/ 733425 h 1114425"/>
                  <a:gd name="connsiteX38" fmla="*/ 165348 w 1243020"/>
                  <a:gd name="connsiteY38" fmla="*/ 742950 h 1114425"/>
                  <a:gd name="connsiteX39" fmla="*/ 174873 w 1243020"/>
                  <a:gd name="connsiteY39" fmla="*/ 758825 h 1114425"/>
                  <a:gd name="connsiteX40" fmla="*/ 200273 w 1243020"/>
                  <a:gd name="connsiteY40" fmla="*/ 793750 h 1114425"/>
                  <a:gd name="connsiteX41" fmla="*/ 244723 w 1243020"/>
                  <a:gd name="connsiteY41" fmla="*/ 831850 h 1114425"/>
                  <a:gd name="connsiteX42" fmla="*/ 270123 w 1243020"/>
                  <a:gd name="connsiteY42" fmla="*/ 847725 h 1114425"/>
                  <a:gd name="connsiteX43" fmla="*/ 285998 w 1243020"/>
                  <a:gd name="connsiteY43" fmla="*/ 854075 h 1114425"/>
                  <a:gd name="connsiteX44" fmla="*/ 289173 w 1243020"/>
                  <a:gd name="connsiteY44" fmla="*/ 835025 h 1114425"/>
                  <a:gd name="connsiteX45" fmla="*/ 263773 w 1243020"/>
                  <a:gd name="connsiteY45" fmla="*/ 790575 h 1114425"/>
                  <a:gd name="connsiteX46" fmla="*/ 254248 w 1243020"/>
                  <a:gd name="connsiteY46" fmla="*/ 768350 h 1114425"/>
                  <a:gd name="connsiteX47" fmla="*/ 263773 w 1243020"/>
                  <a:gd name="connsiteY47" fmla="*/ 752475 h 1114425"/>
                  <a:gd name="connsiteX48" fmla="*/ 343148 w 1243020"/>
                  <a:gd name="connsiteY48" fmla="*/ 768350 h 1114425"/>
                  <a:gd name="connsiteX49" fmla="*/ 393948 w 1243020"/>
                  <a:gd name="connsiteY49" fmla="*/ 739775 h 1114425"/>
                  <a:gd name="connsiteX50" fmla="*/ 343148 w 1243020"/>
                  <a:gd name="connsiteY50" fmla="*/ 650875 h 1114425"/>
                  <a:gd name="connsiteX51" fmla="*/ 301873 w 1243020"/>
                  <a:gd name="connsiteY51" fmla="*/ 571500 h 1114425"/>
                  <a:gd name="connsiteX52" fmla="*/ 285998 w 1243020"/>
                  <a:gd name="connsiteY52" fmla="*/ 514350 h 1114425"/>
                  <a:gd name="connsiteX53" fmla="*/ 282823 w 1243020"/>
                  <a:gd name="connsiteY53" fmla="*/ 492125 h 1114425"/>
                  <a:gd name="connsiteX54" fmla="*/ 292348 w 1243020"/>
                  <a:gd name="connsiteY54" fmla="*/ 466725 h 1114425"/>
                  <a:gd name="connsiteX55" fmla="*/ 317748 w 1243020"/>
                  <a:gd name="connsiteY55" fmla="*/ 473075 h 1114425"/>
                  <a:gd name="connsiteX56" fmla="*/ 343148 w 1243020"/>
                  <a:gd name="connsiteY56" fmla="*/ 492125 h 1114425"/>
                  <a:gd name="connsiteX57" fmla="*/ 406648 w 1243020"/>
                  <a:gd name="connsiteY57" fmla="*/ 520700 h 1114425"/>
                  <a:gd name="connsiteX58" fmla="*/ 451098 w 1243020"/>
                  <a:gd name="connsiteY58" fmla="*/ 498475 h 1114425"/>
                  <a:gd name="connsiteX59" fmla="*/ 457448 w 1243020"/>
                  <a:gd name="connsiteY59" fmla="*/ 463550 h 1114425"/>
                  <a:gd name="connsiteX60" fmla="*/ 454273 w 1243020"/>
                  <a:gd name="connsiteY60" fmla="*/ 419100 h 1114425"/>
                  <a:gd name="connsiteX61" fmla="*/ 451098 w 1243020"/>
                  <a:gd name="connsiteY61" fmla="*/ 368300 h 1114425"/>
                  <a:gd name="connsiteX62" fmla="*/ 460623 w 1243020"/>
                  <a:gd name="connsiteY62" fmla="*/ 222250 h 1114425"/>
                  <a:gd name="connsiteX63" fmla="*/ 482848 w 1243020"/>
                  <a:gd name="connsiteY63" fmla="*/ 247650 h 1114425"/>
                  <a:gd name="connsiteX64" fmla="*/ 524123 w 1243020"/>
                  <a:gd name="connsiteY64" fmla="*/ 342900 h 1114425"/>
                  <a:gd name="connsiteX65" fmla="*/ 536823 w 1243020"/>
                  <a:gd name="connsiteY65" fmla="*/ 346075 h 1114425"/>
                  <a:gd name="connsiteX66" fmla="*/ 552698 w 1243020"/>
                  <a:gd name="connsiteY66" fmla="*/ 314325 h 1114425"/>
                  <a:gd name="connsiteX67" fmla="*/ 587623 w 1243020"/>
                  <a:gd name="connsiteY67" fmla="*/ 222250 h 1114425"/>
                  <a:gd name="connsiteX68" fmla="*/ 692398 w 1243020"/>
                  <a:gd name="connsiteY68" fmla="*/ 79375 h 1114425"/>
                  <a:gd name="connsiteX69" fmla="*/ 743198 w 1243020"/>
                  <a:gd name="connsiteY69" fmla="*/ 15875 h 1114425"/>
                  <a:gd name="connsiteX70" fmla="*/ 800348 w 1243020"/>
                  <a:gd name="connsiteY70" fmla="*/ 0 h 1114425"/>
                  <a:gd name="connsiteX71" fmla="*/ 743198 w 1243020"/>
                  <a:gd name="connsiteY71" fmla="*/ 114300 h 1114425"/>
                  <a:gd name="connsiteX72" fmla="*/ 714623 w 1243020"/>
                  <a:gd name="connsiteY72" fmla="*/ 155575 h 1114425"/>
                  <a:gd name="connsiteX73" fmla="*/ 682873 w 1243020"/>
                  <a:gd name="connsiteY73" fmla="*/ 196850 h 1114425"/>
                  <a:gd name="connsiteX74" fmla="*/ 635248 w 1243020"/>
                  <a:gd name="connsiteY74" fmla="*/ 273050 h 1114425"/>
                  <a:gd name="connsiteX75" fmla="*/ 613023 w 1243020"/>
                  <a:gd name="connsiteY75" fmla="*/ 307975 h 1114425"/>
                  <a:gd name="connsiteX76" fmla="*/ 597148 w 1243020"/>
                  <a:gd name="connsiteY76" fmla="*/ 339725 h 1114425"/>
                  <a:gd name="connsiteX77" fmla="*/ 606673 w 1243020"/>
                  <a:gd name="connsiteY77" fmla="*/ 387350 h 1114425"/>
                  <a:gd name="connsiteX78" fmla="*/ 622548 w 1243020"/>
                  <a:gd name="connsiteY78" fmla="*/ 390525 h 1114425"/>
                  <a:gd name="connsiteX79" fmla="*/ 644773 w 1243020"/>
                  <a:gd name="connsiteY79" fmla="*/ 377825 h 1114425"/>
                  <a:gd name="connsiteX80" fmla="*/ 686048 w 1243020"/>
                  <a:gd name="connsiteY80" fmla="*/ 333375 h 1114425"/>
                  <a:gd name="connsiteX81" fmla="*/ 714623 w 1243020"/>
                  <a:gd name="connsiteY81" fmla="*/ 323850 h 1114425"/>
                  <a:gd name="connsiteX82" fmla="*/ 733673 w 1243020"/>
                  <a:gd name="connsiteY82" fmla="*/ 330200 h 1114425"/>
                  <a:gd name="connsiteX83" fmla="*/ 740023 w 1243020"/>
                  <a:gd name="connsiteY83" fmla="*/ 346075 h 1114425"/>
                  <a:gd name="connsiteX84" fmla="*/ 711448 w 1243020"/>
                  <a:gd name="connsiteY84" fmla="*/ 438150 h 1114425"/>
                  <a:gd name="connsiteX85" fmla="*/ 638423 w 1243020"/>
                  <a:gd name="connsiteY85" fmla="*/ 530225 h 1114425"/>
                  <a:gd name="connsiteX86" fmla="*/ 613023 w 1243020"/>
                  <a:gd name="connsiteY86" fmla="*/ 558800 h 1114425"/>
                  <a:gd name="connsiteX87" fmla="*/ 559048 w 1243020"/>
                  <a:gd name="connsiteY87" fmla="*/ 663575 h 1114425"/>
                  <a:gd name="connsiteX88" fmla="*/ 549523 w 1243020"/>
                  <a:gd name="connsiteY88" fmla="*/ 695325 h 1114425"/>
                  <a:gd name="connsiteX89" fmla="*/ 552698 w 1243020"/>
                  <a:gd name="connsiteY89" fmla="*/ 717550 h 1114425"/>
                  <a:gd name="connsiteX90" fmla="*/ 600323 w 1243020"/>
                  <a:gd name="connsiteY90" fmla="*/ 708025 h 1114425"/>
                  <a:gd name="connsiteX91" fmla="*/ 628898 w 1243020"/>
                  <a:gd name="connsiteY91" fmla="*/ 685800 h 1114425"/>
                  <a:gd name="connsiteX92" fmla="*/ 676523 w 1243020"/>
                  <a:gd name="connsiteY92" fmla="*/ 641350 h 1114425"/>
                  <a:gd name="connsiteX93" fmla="*/ 762248 w 1243020"/>
                  <a:gd name="connsiteY93" fmla="*/ 619125 h 1114425"/>
                  <a:gd name="connsiteX94" fmla="*/ 762248 w 1243020"/>
                  <a:gd name="connsiteY94" fmla="*/ 660400 h 1114425"/>
                  <a:gd name="connsiteX95" fmla="*/ 746373 w 1243020"/>
                  <a:gd name="connsiteY95" fmla="*/ 679450 h 1114425"/>
                  <a:gd name="connsiteX96" fmla="*/ 708273 w 1243020"/>
                  <a:gd name="connsiteY96" fmla="*/ 730250 h 1114425"/>
                  <a:gd name="connsiteX97" fmla="*/ 698748 w 1243020"/>
                  <a:gd name="connsiteY97" fmla="*/ 752475 h 1114425"/>
                  <a:gd name="connsiteX98" fmla="*/ 720973 w 1243020"/>
                  <a:gd name="connsiteY98" fmla="*/ 749300 h 1114425"/>
                  <a:gd name="connsiteX99" fmla="*/ 784473 w 1243020"/>
                  <a:gd name="connsiteY99" fmla="*/ 723900 h 1114425"/>
                  <a:gd name="connsiteX100" fmla="*/ 793998 w 1243020"/>
                  <a:gd name="connsiteY100" fmla="*/ 739775 h 1114425"/>
                  <a:gd name="connsiteX101" fmla="*/ 809873 w 1243020"/>
                  <a:gd name="connsiteY101" fmla="*/ 777875 h 1114425"/>
                  <a:gd name="connsiteX102" fmla="*/ 832098 w 1243020"/>
                  <a:gd name="connsiteY102" fmla="*/ 768350 h 1114425"/>
                  <a:gd name="connsiteX103" fmla="*/ 882898 w 1243020"/>
                  <a:gd name="connsiteY103" fmla="*/ 717550 h 1114425"/>
                  <a:gd name="connsiteX104" fmla="*/ 984498 w 1243020"/>
                  <a:gd name="connsiteY104" fmla="*/ 628650 h 1114425"/>
                  <a:gd name="connsiteX105" fmla="*/ 1009898 w 1243020"/>
                  <a:gd name="connsiteY105" fmla="*/ 619125 h 1114425"/>
                  <a:gd name="connsiteX106" fmla="*/ 1022598 w 1243020"/>
                  <a:gd name="connsiteY106" fmla="*/ 631825 h 1114425"/>
                  <a:gd name="connsiteX107" fmla="*/ 1009898 w 1243020"/>
                  <a:gd name="connsiteY107" fmla="*/ 679450 h 1114425"/>
                  <a:gd name="connsiteX108" fmla="*/ 1016248 w 1243020"/>
                  <a:gd name="connsiteY108" fmla="*/ 688975 h 1114425"/>
                  <a:gd name="connsiteX109" fmla="*/ 1105148 w 1243020"/>
                  <a:gd name="connsiteY109" fmla="*/ 676275 h 1114425"/>
                  <a:gd name="connsiteX110" fmla="*/ 1213098 w 1243020"/>
                  <a:gd name="connsiteY110" fmla="*/ 679450 h 1114425"/>
                  <a:gd name="connsiteX111" fmla="*/ 1241673 w 1243020"/>
                  <a:gd name="connsiteY111" fmla="*/ 685800 h 1114425"/>
                  <a:gd name="connsiteX112" fmla="*/ 1238498 w 1243020"/>
                  <a:gd name="connsiteY112" fmla="*/ 698500 h 1114425"/>
                  <a:gd name="connsiteX113" fmla="*/ 1216273 w 1243020"/>
                  <a:gd name="connsiteY113" fmla="*/ 720725 h 1114425"/>
                  <a:gd name="connsiteX114" fmla="*/ 1181348 w 1243020"/>
                  <a:gd name="connsiteY114" fmla="*/ 739775 h 1114425"/>
                  <a:gd name="connsiteX115" fmla="*/ 1098798 w 1243020"/>
                  <a:gd name="connsiteY115" fmla="*/ 768350 h 1114425"/>
                  <a:gd name="connsiteX116" fmla="*/ 1060698 w 1243020"/>
                  <a:gd name="connsiteY116" fmla="*/ 777875 h 1114425"/>
                  <a:gd name="connsiteX117" fmla="*/ 990848 w 1243020"/>
                  <a:gd name="connsiteY117" fmla="*/ 803275 h 1114425"/>
                  <a:gd name="connsiteX118" fmla="*/ 959098 w 1243020"/>
                  <a:gd name="connsiteY118" fmla="*/ 812800 h 1114425"/>
                  <a:gd name="connsiteX119" fmla="*/ 933698 w 1243020"/>
                  <a:gd name="connsiteY119" fmla="*/ 828675 h 1114425"/>
                  <a:gd name="connsiteX120" fmla="*/ 971798 w 1243020"/>
                  <a:gd name="connsiteY120" fmla="*/ 847725 h 1114425"/>
                  <a:gd name="connsiteX121" fmla="*/ 1016248 w 1243020"/>
                  <a:gd name="connsiteY121" fmla="*/ 854075 h 1114425"/>
                  <a:gd name="connsiteX122" fmla="*/ 1044823 w 1243020"/>
                  <a:gd name="connsiteY122" fmla="*/ 860425 h 1114425"/>
                  <a:gd name="connsiteX123" fmla="*/ 1070223 w 1243020"/>
                  <a:gd name="connsiteY123" fmla="*/ 876300 h 1114425"/>
                  <a:gd name="connsiteX124" fmla="*/ 1067048 w 1243020"/>
                  <a:gd name="connsiteY124" fmla="*/ 889000 h 1114425"/>
                  <a:gd name="connsiteX125" fmla="*/ 1044823 w 1243020"/>
                  <a:gd name="connsiteY125" fmla="*/ 901700 h 1114425"/>
                  <a:gd name="connsiteX126" fmla="*/ 1016248 w 1243020"/>
                  <a:gd name="connsiteY126" fmla="*/ 904875 h 1114425"/>
                  <a:gd name="connsiteX127" fmla="*/ 905123 w 1243020"/>
                  <a:gd name="connsiteY127" fmla="*/ 911225 h 1114425"/>
                  <a:gd name="connsiteX128" fmla="*/ 844798 w 1243020"/>
                  <a:gd name="connsiteY128" fmla="*/ 923925 h 1114425"/>
                  <a:gd name="connsiteX129" fmla="*/ 793998 w 1243020"/>
                  <a:gd name="connsiteY129" fmla="*/ 942975 h 1114425"/>
                  <a:gd name="connsiteX130" fmla="*/ 749548 w 1243020"/>
                  <a:gd name="connsiteY130" fmla="*/ 971550 h 1114425"/>
                  <a:gd name="connsiteX131" fmla="*/ 736848 w 1243020"/>
                  <a:gd name="connsiteY131" fmla="*/ 984250 h 1114425"/>
                  <a:gd name="connsiteX132" fmla="*/ 743198 w 1243020"/>
                  <a:gd name="connsiteY132" fmla="*/ 1006475 h 1114425"/>
                  <a:gd name="connsiteX133" fmla="*/ 771773 w 1243020"/>
                  <a:gd name="connsiteY133" fmla="*/ 1028700 h 1114425"/>
                  <a:gd name="connsiteX134" fmla="*/ 762248 w 1243020"/>
                  <a:gd name="connsiteY134" fmla="*/ 1041400 h 1114425"/>
                  <a:gd name="connsiteX135" fmla="*/ 717798 w 1243020"/>
                  <a:gd name="connsiteY135" fmla="*/ 1057275 h 1114425"/>
                  <a:gd name="connsiteX136" fmla="*/ 695573 w 1243020"/>
                  <a:gd name="connsiteY136" fmla="*/ 1069975 h 1114425"/>
                  <a:gd name="connsiteX137" fmla="*/ 670173 w 1243020"/>
                  <a:gd name="connsiteY137" fmla="*/ 1092200 h 1114425"/>
                  <a:gd name="connsiteX138" fmla="*/ 632073 w 1243020"/>
                  <a:gd name="connsiteY138" fmla="*/ 1108075 h 1114425"/>
                  <a:gd name="connsiteX139" fmla="*/ 606673 w 1243020"/>
                  <a:gd name="connsiteY139" fmla="*/ 1114425 h 1114425"/>
                  <a:gd name="connsiteX140" fmla="*/ 562223 w 1243020"/>
                  <a:gd name="connsiteY140" fmla="*/ 1111250 h 1114425"/>
                  <a:gd name="connsiteX141" fmla="*/ 482848 w 1243020"/>
                  <a:gd name="connsiteY141" fmla="*/ 1085850 h 1114425"/>
                  <a:gd name="connsiteX142" fmla="*/ 486023 w 1243020"/>
                  <a:gd name="connsiteY142" fmla="*/ 1085850 h 1114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243020" h="1114425">
                    <a:moveTo>
                      <a:pt x="486023" y="1085850"/>
                    </a:moveTo>
                    <a:lnTo>
                      <a:pt x="486023" y="1085850"/>
                    </a:lnTo>
                    <a:cubicBezTo>
                      <a:pt x="437340" y="1093258"/>
                      <a:pt x="388982" y="1103270"/>
                      <a:pt x="339973" y="1108075"/>
                    </a:cubicBezTo>
                    <a:cubicBezTo>
                      <a:pt x="334301" y="1108631"/>
                      <a:pt x="329273" y="1104113"/>
                      <a:pt x="324098" y="1101725"/>
                    </a:cubicBezTo>
                    <a:cubicBezTo>
                      <a:pt x="315503" y="1097758"/>
                      <a:pt x="298698" y="1089025"/>
                      <a:pt x="298698" y="1089025"/>
                    </a:cubicBezTo>
                    <a:cubicBezTo>
                      <a:pt x="297793" y="1087668"/>
                      <a:pt x="287151" y="1073514"/>
                      <a:pt x="289173" y="1069975"/>
                    </a:cubicBezTo>
                    <a:cubicBezTo>
                      <a:pt x="292535" y="1064091"/>
                      <a:pt x="299409" y="1061034"/>
                      <a:pt x="305048" y="1057275"/>
                    </a:cubicBezTo>
                    <a:cubicBezTo>
                      <a:pt x="308986" y="1054650"/>
                      <a:pt x="313258" y="1052422"/>
                      <a:pt x="317748" y="1050925"/>
                    </a:cubicBezTo>
                    <a:cubicBezTo>
                      <a:pt x="322868" y="1049218"/>
                      <a:pt x="328355" y="1048921"/>
                      <a:pt x="333623" y="1047750"/>
                    </a:cubicBezTo>
                    <a:cubicBezTo>
                      <a:pt x="337883" y="1046803"/>
                      <a:pt x="342183" y="1045955"/>
                      <a:pt x="346323" y="1044575"/>
                    </a:cubicBezTo>
                    <a:cubicBezTo>
                      <a:pt x="351730" y="1042773"/>
                      <a:pt x="356990" y="1040540"/>
                      <a:pt x="362198" y="1038225"/>
                    </a:cubicBezTo>
                    <a:cubicBezTo>
                      <a:pt x="366523" y="1036303"/>
                      <a:pt x="379490" y="1033023"/>
                      <a:pt x="374898" y="1031875"/>
                    </a:cubicBezTo>
                    <a:cubicBezTo>
                      <a:pt x="366620" y="1029806"/>
                      <a:pt x="357972" y="1034053"/>
                      <a:pt x="349498" y="1035050"/>
                    </a:cubicBezTo>
                    <a:cubicBezTo>
                      <a:pt x="339980" y="1036170"/>
                      <a:pt x="330423" y="1036958"/>
                      <a:pt x="320923" y="1038225"/>
                    </a:cubicBezTo>
                    <a:cubicBezTo>
                      <a:pt x="314542" y="1039076"/>
                      <a:pt x="308223" y="1040342"/>
                      <a:pt x="301873" y="1041400"/>
                    </a:cubicBezTo>
                    <a:cubicBezTo>
                      <a:pt x="285080" y="1038347"/>
                      <a:pt x="266758" y="1041861"/>
                      <a:pt x="257423" y="1025525"/>
                    </a:cubicBezTo>
                    <a:cubicBezTo>
                      <a:pt x="255258" y="1021736"/>
                      <a:pt x="255306" y="1017058"/>
                      <a:pt x="254248" y="1012825"/>
                    </a:cubicBezTo>
                    <a:cubicBezTo>
                      <a:pt x="257423" y="1007533"/>
                      <a:pt x="259709" y="1001594"/>
                      <a:pt x="263773" y="996950"/>
                    </a:cubicBezTo>
                    <a:cubicBezTo>
                      <a:pt x="294638" y="961676"/>
                      <a:pt x="258324" y="1017673"/>
                      <a:pt x="285998" y="971550"/>
                    </a:cubicBezTo>
                    <a:cubicBezTo>
                      <a:pt x="280706" y="968375"/>
                      <a:pt x="276291" y="962218"/>
                      <a:pt x="270123" y="962025"/>
                    </a:cubicBezTo>
                    <a:cubicBezTo>
                      <a:pt x="256702" y="961606"/>
                      <a:pt x="178680" y="968895"/>
                      <a:pt x="149473" y="971550"/>
                    </a:cubicBezTo>
                    <a:cubicBezTo>
                      <a:pt x="130423" y="970492"/>
                      <a:pt x="111065" y="971945"/>
                      <a:pt x="92323" y="968375"/>
                    </a:cubicBezTo>
                    <a:cubicBezTo>
                      <a:pt x="70961" y="964306"/>
                      <a:pt x="91598" y="940915"/>
                      <a:pt x="95498" y="936625"/>
                    </a:cubicBezTo>
                    <a:cubicBezTo>
                      <a:pt x="100632" y="930978"/>
                      <a:pt x="107828" y="927543"/>
                      <a:pt x="114548" y="923925"/>
                    </a:cubicBezTo>
                    <a:cubicBezTo>
                      <a:pt x="133272" y="913843"/>
                      <a:pt x="141430" y="913236"/>
                      <a:pt x="162173" y="908050"/>
                    </a:cubicBezTo>
                    <a:cubicBezTo>
                      <a:pt x="150531" y="897467"/>
                      <a:pt x="141060" y="883834"/>
                      <a:pt x="127248" y="876300"/>
                    </a:cubicBezTo>
                    <a:cubicBezTo>
                      <a:pt x="121394" y="873107"/>
                      <a:pt x="77047" y="868041"/>
                      <a:pt x="66923" y="866775"/>
                    </a:cubicBezTo>
                    <a:cubicBezTo>
                      <a:pt x="49293" y="861738"/>
                      <a:pt x="37214" y="860198"/>
                      <a:pt x="22473" y="847725"/>
                    </a:cubicBezTo>
                    <a:cubicBezTo>
                      <a:pt x="15024" y="841422"/>
                      <a:pt x="9773" y="832908"/>
                      <a:pt x="3423" y="825500"/>
                    </a:cubicBezTo>
                    <a:cubicBezTo>
                      <a:pt x="2365" y="820208"/>
                      <a:pt x="-923" y="814893"/>
                      <a:pt x="248" y="809625"/>
                    </a:cubicBezTo>
                    <a:cubicBezTo>
                      <a:pt x="4077" y="792393"/>
                      <a:pt x="18939" y="795616"/>
                      <a:pt x="31998" y="793750"/>
                    </a:cubicBezTo>
                    <a:cubicBezTo>
                      <a:pt x="38348" y="794808"/>
                      <a:pt x="44675" y="796015"/>
                      <a:pt x="51048" y="796925"/>
                    </a:cubicBezTo>
                    <a:cubicBezTo>
                      <a:pt x="59495" y="798132"/>
                      <a:pt x="67990" y="798972"/>
                      <a:pt x="76448" y="800100"/>
                    </a:cubicBezTo>
                    <a:lnTo>
                      <a:pt x="98673" y="803275"/>
                    </a:lnTo>
                    <a:cubicBezTo>
                      <a:pt x="106081" y="797983"/>
                      <a:pt x="115848" y="794975"/>
                      <a:pt x="120898" y="787400"/>
                    </a:cubicBezTo>
                    <a:cubicBezTo>
                      <a:pt x="125049" y="781173"/>
                      <a:pt x="122390" y="772467"/>
                      <a:pt x="124073" y="765175"/>
                    </a:cubicBezTo>
                    <a:cubicBezTo>
                      <a:pt x="127085" y="752122"/>
                      <a:pt x="128882" y="743978"/>
                      <a:pt x="139948" y="736600"/>
                    </a:cubicBezTo>
                    <a:cubicBezTo>
                      <a:pt x="142733" y="734744"/>
                      <a:pt x="146298" y="734483"/>
                      <a:pt x="149473" y="733425"/>
                    </a:cubicBezTo>
                    <a:cubicBezTo>
                      <a:pt x="154765" y="736600"/>
                      <a:pt x="160984" y="738586"/>
                      <a:pt x="165348" y="742950"/>
                    </a:cubicBezTo>
                    <a:cubicBezTo>
                      <a:pt x="169712" y="747314"/>
                      <a:pt x="171560" y="753619"/>
                      <a:pt x="174873" y="758825"/>
                    </a:cubicBezTo>
                    <a:cubicBezTo>
                      <a:pt x="182579" y="770935"/>
                      <a:pt x="190578" y="783085"/>
                      <a:pt x="200273" y="793750"/>
                    </a:cubicBezTo>
                    <a:cubicBezTo>
                      <a:pt x="216185" y="811253"/>
                      <a:pt x="224656" y="818054"/>
                      <a:pt x="244723" y="831850"/>
                    </a:cubicBezTo>
                    <a:cubicBezTo>
                      <a:pt x="252950" y="837506"/>
                      <a:pt x="261332" y="842991"/>
                      <a:pt x="270123" y="847725"/>
                    </a:cubicBezTo>
                    <a:cubicBezTo>
                      <a:pt x="275141" y="850427"/>
                      <a:pt x="280706" y="851958"/>
                      <a:pt x="285998" y="854075"/>
                    </a:cubicBezTo>
                    <a:cubicBezTo>
                      <a:pt x="287056" y="847725"/>
                      <a:pt x="290152" y="841388"/>
                      <a:pt x="289173" y="835025"/>
                    </a:cubicBezTo>
                    <a:cubicBezTo>
                      <a:pt x="286222" y="815841"/>
                      <a:pt x="272857" y="806472"/>
                      <a:pt x="263773" y="790575"/>
                    </a:cubicBezTo>
                    <a:cubicBezTo>
                      <a:pt x="259774" y="783577"/>
                      <a:pt x="257423" y="775758"/>
                      <a:pt x="254248" y="768350"/>
                    </a:cubicBezTo>
                    <a:cubicBezTo>
                      <a:pt x="257423" y="763058"/>
                      <a:pt x="257633" y="753089"/>
                      <a:pt x="263773" y="752475"/>
                    </a:cubicBezTo>
                    <a:cubicBezTo>
                      <a:pt x="276918" y="751161"/>
                      <a:pt x="323633" y="763471"/>
                      <a:pt x="343148" y="768350"/>
                    </a:cubicBezTo>
                    <a:cubicBezTo>
                      <a:pt x="347990" y="767313"/>
                      <a:pt x="403193" y="768832"/>
                      <a:pt x="393948" y="739775"/>
                    </a:cubicBezTo>
                    <a:cubicBezTo>
                      <a:pt x="392033" y="733757"/>
                      <a:pt x="349532" y="662169"/>
                      <a:pt x="343148" y="650875"/>
                    </a:cubicBezTo>
                    <a:cubicBezTo>
                      <a:pt x="336485" y="639086"/>
                      <a:pt x="304646" y="580742"/>
                      <a:pt x="301873" y="571500"/>
                    </a:cubicBezTo>
                    <a:cubicBezTo>
                      <a:pt x="296700" y="554256"/>
                      <a:pt x="289610" y="532410"/>
                      <a:pt x="285998" y="514350"/>
                    </a:cubicBezTo>
                    <a:cubicBezTo>
                      <a:pt x="284530" y="507012"/>
                      <a:pt x="283881" y="499533"/>
                      <a:pt x="282823" y="492125"/>
                    </a:cubicBezTo>
                    <a:cubicBezTo>
                      <a:pt x="285998" y="483658"/>
                      <a:pt x="284410" y="471055"/>
                      <a:pt x="292348" y="466725"/>
                    </a:cubicBezTo>
                    <a:cubicBezTo>
                      <a:pt x="300010" y="462546"/>
                      <a:pt x="309942" y="469172"/>
                      <a:pt x="317748" y="473075"/>
                    </a:cubicBezTo>
                    <a:cubicBezTo>
                      <a:pt x="327214" y="477808"/>
                      <a:pt x="334263" y="486376"/>
                      <a:pt x="343148" y="492125"/>
                    </a:cubicBezTo>
                    <a:cubicBezTo>
                      <a:pt x="369830" y="509390"/>
                      <a:pt x="375945" y="509535"/>
                      <a:pt x="406648" y="520700"/>
                    </a:cubicBezTo>
                    <a:cubicBezTo>
                      <a:pt x="421465" y="513292"/>
                      <a:pt x="440092" y="510856"/>
                      <a:pt x="451098" y="498475"/>
                    </a:cubicBezTo>
                    <a:cubicBezTo>
                      <a:pt x="458959" y="489631"/>
                      <a:pt x="456975" y="475373"/>
                      <a:pt x="457448" y="463550"/>
                    </a:cubicBezTo>
                    <a:cubicBezTo>
                      <a:pt x="458042" y="448707"/>
                      <a:pt x="455261" y="433922"/>
                      <a:pt x="454273" y="419100"/>
                    </a:cubicBezTo>
                    <a:cubicBezTo>
                      <a:pt x="453144" y="402171"/>
                      <a:pt x="452156" y="385233"/>
                      <a:pt x="451098" y="368300"/>
                    </a:cubicBezTo>
                    <a:cubicBezTo>
                      <a:pt x="452225" y="348012"/>
                      <a:pt x="458669" y="226593"/>
                      <a:pt x="460623" y="222250"/>
                    </a:cubicBezTo>
                    <a:cubicBezTo>
                      <a:pt x="465240" y="211991"/>
                      <a:pt x="475440" y="239183"/>
                      <a:pt x="482848" y="247650"/>
                    </a:cubicBezTo>
                    <a:cubicBezTo>
                      <a:pt x="488762" y="264651"/>
                      <a:pt x="501209" y="322532"/>
                      <a:pt x="524123" y="342900"/>
                    </a:cubicBezTo>
                    <a:cubicBezTo>
                      <a:pt x="527384" y="345799"/>
                      <a:pt x="532590" y="345017"/>
                      <a:pt x="536823" y="346075"/>
                    </a:cubicBezTo>
                    <a:cubicBezTo>
                      <a:pt x="542115" y="335492"/>
                      <a:pt x="548386" y="325344"/>
                      <a:pt x="552698" y="314325"/>
                    </a:cubicBezTo>
                    <a:cubicBezTo>
                      <a:pt x="568093" y="274983"/>
                      <a:pt x="563148" y="261073"/>
                      <a:pt x="587623" y="222250"/>
                    </a:cubicBezTo>
                    <a:cubicBezTo>
                      <a:pt x="642868" y="134620"/>
                      <a:pt x="647313" y="147003"/>
                      <a:pt x="692398" y="79375"/>
                    </a:cubicBezTo>
                    <a:cubicBezTo>
                      <a:pt x="705985" y="58995"/>
                      <a:pt x="721482" y="30352"/>
                      <a:pt x="743198" y="15875"/>
                    </a:cubicBezTo>
                    <a:cubicBezTo>
                      <a:pt x="763339" y="2447"/>
                      <a:pt x="778258" y="2761"/>
                      <a:pt x="800348" y="0"/>
                    </a:cubicBezTo>
                    <a:cubicBezTo>
                      <a:pt x="807949" y="60812"/>
                      <a:pt x="808379" y="18857"/>
                      <a:pt x="743198" y="114300"/>
                    </a:cubicBezTo>
                    <a:cubicBezTo>
                      <a:pt x="733761" y="128119"/>
                      <a:pt x="724496" y="142064"/>
                      <a:pt x="714623" y="155575"/>
                    </a:cubicBezTo>
                    <a:cubicBezTo>
                      <a:pt x="704382" y="169590"/>
                      <a:pt x="692073" y="182130"/>
                      <a:pt x="682873" y="196850"/>
                    </a:cubicBezTo>
                    <a:lnTo>
                      <a:pt x="635248" y="273050"/>
                    </a:lnTo>
                    <a:cubicBezTo>
                      <a:pt x="627905" y="284733"/>
                      <a:pt x="619194" y="295633"/>
                      <a:pt x="613023" y="307975"/>
                    </a:cubicBezTo>
                    <a:lnTo>
                      <a:pt x="597148" y="339725"/>
                    </a:lnTo>
                    <a:cubicBezTo>
                      <a:pt x="594801" y="360845"/>
                      <a:pt x="587326" y="372303"/>
                      <a:pt x="606673" y="387350"/>
                    </a:cubicBezTo>
                    <a:cubicBezTo>
                      <a:pt x="610933" y="390663"/>
                      <a:pt x="617256" y="389467"/>
                      <a:pt x="622548" y="390525"/>
                    </a:cubicBezTo>
                    <a:cubicBezTo>
                      <a:pt x="629956" y="386292"/>
                      <a:pt x="638483" y="383591"/>
                      <a:pt x="644773" y="377825"/>
                    </a:cubicBezTo>
                    <a:cubicBezTo>
                      <a:pt x="677384" y="347931"/>
                      <a:pt x="641195" y="359759"/>
                      <a:pt x="686048" y="333375"/>
                    </a:cubicBezTo>
                    <a:cubicBezTo>
                      <a:pt x="694702" y="328284"/>
                      <a:pt x="705098" y="327025"/>
                      <a:pt x="714623" y="323850"/>
                    </a:cubicBezTo>
                    <a:cubicBezTo>
                      <a:pt x="720973" y="325967"/>
                      <a:pt x="728636" y="325792"/>
                      <a:pt x="733673" y="330200"/>
                    </a:cubicBezTo>
                    <a:cubicBezTo>
                      <a:pt x="737962" y="333953"/>
                      <a:pt x="740517" y="340397"/>
                      <a:pt x="740023" y="346075"/>
                    </a:cubicBezTo>
                    <a:cubicBezTo>
                      <a:pt x="737141" y="379222"/>
                      <a:pt x="727147" y="409369"/>
                      <a:pt x="711448" y="438150"/>
                    </a:cubicBezTo>
                    <a:cubicBezTo>
                      <a:pt x="688816" y="479641"/>
                      <a:pt x="673866" y="490351"/>
                      <a:pt x="638423" y="530225"/>
                    </a:cubicBezTo>
                    <a:cubicBezTo>
                      <a:pt x="629956" y="539750"/>
                      <a:pt x="619580" y="547872"/>
                      <a:pt x="613023" y="558800"/>
                    </a:cubicBezTo>
                    <a:cubicBezTo>
                      <a:pt x="593815" y="590813"/>
                      <a:pt x="569293" y="629423"/>
                      <a:pt x="559048" y="663575"/>
                    </a:cubicBezTo>
                    <a:lnTo>
                      <a:pt x="549523" y="695325"/>
                    </a:lnTo>
                    <a:cubicBezTo>
                      <a:pt x="550581" y="702733"/>
                      <a:pt x="547406" y="712258"/>
                      <a:pt x="552698" y="717550"/>
                    </a:cubicBezTo>
                    <a:cubicBezTo>
                      <a:pt x="565586" y="730438"/>
                      <a:pt x="591894" y="713479"/>
                      <a:pt x="600323" y="708025"/>
                    </a:cubicBezTo>
                    <a:cubicBezTo>
                      <a:pt x="610454" y="701470"/>
                      <a:pt x="620095" y="694053"/>
                      <a:pt x="628898" y="685800"/>
                    </a:cubicBezTo>
                    <a:cubicBezTo>
                      <a:pt x="655172" y="661168"/>
                      <a:pt x="644870" y="658935"/>
                      <a:pt x="676523" y="641350"/>
                    </a:cubicBezTo>
                    <a:cubicBezTo>
                      <a:pt x="703046" y="626615"/>
                      <a:pt x="732865" y="623323"/>
                      <a:pt x="762248" y="619125"/>
                    </a:cubicBezTo>
                    <a:cubicBezTo>
                      <a:pt x="782402" y="625843"/>
                      <a:pt x="779587" y="621387"/>
                      <a:pt x="762248" y="660400"/>
                    </a:cubicBezTo>
                    <a:cubicBezTo>
                      <a:pt x="758891" y="667953"/>
                      <a:pt x="751427" y="672909"/>
                      <a:pt x="746373" y="679450"/>
                    </a:cubicBezTo>
                    <a:cubicBezTo>
                      <a:pt x="733431" y="696199"/>
                      <a:pt x="716611" y="710795"/>
                      <a:pt x="708273" y="730250"/>
                    </a:cubicBezTo>
                    <a:cubicBezTo>
                      <a:pt x="705098" y="737658"/>
                      <a:pt x="694277" y="745769"/>
                      <a:pt x="698748" y="752475"/>
                    </a:cubicBezTo>
                    <a:cubicBezTo>
                      <a:pt x="702899" y="758702"/>
                      <a:pt x="713565" y="750358"/>
                      <a:pt x="720973" y="749300"/>
                    </a:cubicBezTo>
                    <a:cubicBezTo>
                      <a:pt x="723308" y="748239"/>
                      <a:pt x="776530" y="722576"/>
                      <a:pt x="784473" y="723900"/>
                    </a:cubicBezTo>
                    <a:cubicBezTo>
                      <a:pt x="790560" y="724915"/>
                      <a:pt x="791370" y="734191"/>
                      <a:pt x="793998" y="739775"/>
                    </a:cubicBezTo>
                    <a:cubicBezTo>
                      <a:pt x="799856" y="752224"/>
                      <a:pt x="804581" y="765175"/>
                      <a:pt x="809873" y="777875"/>
                    </a:cubicBezTo>
                    <a:cubicBezTo>
                      <a:pt x="817281" y="774700"/>
                      <a:pt x="825392" y="772821"/>
                      <a:pt x="832098" y="768350"/>
                    </a:cubicBezTo>
                    <a:cubicBezTo>
                      <a:pt x="856102" y="752347"/>
                      <a:pt x="862469" y="737979"/>
                      <a:pt x="882898" y="717550"/>
                    </a:cubicBezTo>
                    <a:cubicBezTo>
                      <a:pt x="906930" y="693518"/>
                      <a:pt x="948518" y="648639"/>
                      <a:pt x="984498" y="628650"/>
                    </a:cubicBezTo>
                    <a:cubicBezTo>
                      <a:pt x="992402" y="624259"/>
                      <a:pt x="1001431" y="622300"/>
                      <a:pt x="1009898" y="619125"/>
                    </a:cubicBezTo>
                    <a:cubicBezTo>
                      <a:pt x="1014131" y="623358"/>
                      <a:pt x="1021146" y="626017"/>
                      <a:pt x="1022598" y="631825"/>
                    </a:cubicBezTo>
                    <a:cubicBezTo>
                      <a:pt x="1026333" y="646766"/>
                      <a:pt x="1015312" y="666817"/>
                      <a:pt x="1009898" y="679450"/>
                    </a:cubicBezTo>
                    <a:cubicBezTo>
                      <a:pt x="1012015" y="682625"/>
                      <a:pt x="1012438" y="688763"/>
                      <a:pt x="1016248" y="688975"/>
                    </a:cubicBezTo>
                    <a:cubicBezTo>
                      <a:pt x="1028168" y="689637"/>
                      <a:pt x="1089188" y="678935"/>
                      <a:pt x="1105148" y="676275"/>
                    </a:cubicBezTo>
                    <a:cubicBezTo>
                      <a:pt x="1141131" y="677333"/>
                      <a:pt x="1177186" y="676945"/>
                      <a:pt x="1213098" y="679450"/>
                    </a:cubicBezTo>
                    <a:cubicBezTo>
                      <a:pt x="1222832" y="680129"/>
                      <a:pt x="1233867" y="679946"/>
                      <a:pt x="1241673" y="685800"/>
                    </a:cubicBezTo>
                    <a:cubicBezTo>
                      <a:pt x="1245164" y="688418"/>
                      <a:pt x="1241065" y="694971"/>
                      <a:pt x="1238498" y="698500"/>
                    </a:cubicBezTo>
                    <a:cubicBezTo>
                      <a:pt x="1232336" y="706973"/>
                      <a:pt x="1224766" y="714591"/>
                      <a:pt x="1216273" y="720725"/>
                    </a:cubicBezTo>
                    <a:cubicBezTo>
                      <a:pt x="1205523" y="728489"/>
                      <a:pt x="1193403" y="734250"/>
                      <a:pt x="1181348" y="739775"/>
                    </a:cubicBezTo>
                    <a:cubicBezTo>
                      <a:pt x="1158057" y="750450"/>
                      <a:pt x="1123480" y="761439"/>
                      <a:pt x="1098798" y="768350"/>
                    </a:cubicBezTo>
                    <a:cubicBezTo>
                      <a:pt x="1086192" y="771880"/>
                      <a:pt x="1073153" y="773845"/>
                      <a:pt x="1060698" y="777875"/>
                    </a:cubicBezTo>
                    <a:cubicBezTo>
                      <a:pt x="1037126" y="785501"/>
                      <a:pt x="1014578" y="796156"/>
                      <a:pt x="990848" y="803275"/>
                    </a:cubicBezTo>
                    <a:lnTo>
                      <a:pt x="959098" y="812800"/>
                    </a:lnTo>
                    <a:cubicBezTo>
                      <a:pt x="950631" y="818092"/>
                      <a:pt x="930286" y="819292"/>
                      <a:pt x="933698" y="828675"/>
                    </a:cubicBezTo>
                    <a:cubicBezTo>
                      <a:pt x="938550" y="842019"/>
                      <a:pt x="958227" y="843549"/>
                      <a:pt x="971798" y="847725"/>
                    </a:cubicBezTo>
                    <a:cubicBezTo>
                      <a:pt x="986103" y="852127"/>
                      <a:pt x="1001502" y="851511"/>
                      <a:pt x="1016248" y="854075"/>
                    </a:cubicBezTo>
                    <a:cubicBezTo>
                      <a:pt x="1025861" y="855747"/>
                      <a:pt x="1035298" y="858308"/>
                      <a:pt x="1044823" y="860425"/>
                    </a:cubicBezTo>
                    <a:cubicBezTo>
                      <a:pt x="1053290" y="865717"/>
                      <a:pt x="1064093" y="868419"/>
                      <a:pt x="1070223" y="876300"/>
                    </a:cubicBezTo>
                    <a:cubicBezTo>
                      <a:pt x="1072902" y="879744"/>
                      <a:pt x="1070134" y="885914"/>
                      <a:pt x="1067048" y="889000"/>
                    </a:cubicBezTo>
                    <a:cubicBezTo>
                      <a:pt x="1061015" y="895033"/>
                      <a:pt x="1052967" y="899155"/>
                      <a:pt x="1044823" y="901700"/>
                    </a:cubicBezTo>
                    <a:cubicBezTo>
                      <a:pt x="1035676" y="904559"/>
                      <a:pt x="1025788" y="903966"/>
                      <a:pt x="1016248" y="904875"/>
                    </a:cubicBezTo>
                    <a:cubicBezTo>
                      <a:pt x="968215" y="909450"/>
                      <a:pt x="963450" y="908689"/>
                      <a:pt x="905123" y="911225"/>
                    </a:cubicBezTo>
                    <a:cubicBezTo>
                      <a:pt x="885015" y="915458"/>
                      <a:pt x="864293" y="917427"/>
                      <a:pt x="844798" y="923925"/>
                    </a:cubicBezTo>
                    <a:cubicBezTo>
                      <a:pt x="825368" y="930402"/>
                      <a:pt x="811971" y="933988"/>
                      <a:pt x="793998" y="942975"/>
                    </a:cubicBezTo>
                    <a:cubicBezTo>
                      <a:pt x="779559" y="950195"/>
                      <a:pt x="761975" y="961382"/>
                      <a:pt x="749548" y="971550"/>
                    </a:cubicBezTo>
                    <a:cubicBezTo>
                      <a:pt x="744914" y="975341"/>
                      <a:pt x="741081" y="980017"/>
                      <a:pt x="736848" y="984250"/>
                    </a:cubicBezTo>
                    <a:cubicBezTo>
                      <a:pt x="732776" y="996467"/>
                      <a:pt x="730438" y="994778"/>
                      <a:pt x="743198" y="1006475"/>
                    </a:cubicBezTo>
                    <a:cubicBezTo>
                      <a:pt x="752093" y="1014629"/>
                      <a:pt x="771773" y="1028700"/>
                      <a:pt x="771773" y="1028700"/>
                    </a:cubicBezTo>
                    <a:cubicBezTo>
                      <a:pt x="768598" y="1032933"/>
                      <a:pt x="766583" y="1038365"/>
                      <a:pt x="762248" y="1041400"/>
                    </a:cubicBezTo>
                    <a:cubicBezTo>
                      <a:pt x="745744" y="1052953"/>
                      <a:pt x="735534" y="1049674"/>
                      <a:pt x="717798" y="1057275"/>
                    </a:cubicBezTo>
                    <a:cubicBezTo>
                      <a:pt x="709955" y="1060636"/>
                      <a:pt x="702474" y="1064956"/>
                      <a:pt x="695573" y="1069975"/>
                    </a:cubicBezTo>
                    <a:cubicBezTo>
                      <a:pt x="681167" y="1080452"/>
                      <a:pt x="685863" y="1084355"/>
                      <a:pt x="670173" y="1092200"/>
                    </a:cubicBezTo>
                    <a:cubicBezTo>
                      <a:pt x="657867" y="1098353"/>
                      <a:pt x="645421" y="1104738"/>
                      <a:pt x="632073" y="1108075"/>
                    </a:cubicBezTo>
                    <a:lnTo>
                      <a:pt x="606673" y="1114425"/>
                    </a:lnTo>
                    <a:cubicBezTo>
                      <a:pt x="591856" y="1113367"/>
                      <a:pt x="576875" y="1113692"/>
                      <a:pt x="562223" y="1111250"/>
                    </a:cubicBezTo>
                    <a:cubicBezTo>
                      <a:pt x="519584" y="1104144"/>
                      <a:pt x="516461" y="1100789"/>
                      <a:pt x="482848" y="1085850"/>
                    </a:cubicBezTo>
                    <a:cubicBezTo>
                      <a:pt x="468278" y="1067638"/>
                      <a:pt x="485494" y="1085850"/>
                      <a:pt x="486023" y="10858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2102A39-2AC5-BA64-529F-B3172721214F}"/>
                  </a:ext>
                </a:extLst>
              </p:cNvPr>
              <p:cNvSpPr/>
              <p:nvPr/>
            </p:nvSpPr>
            <p:spPr>
              <a:xfrm>
                <a:off x="1948306" y="4849347"/>
                <a:ext cx="648916" cy="1044575"/>
              </a:xfrm>
              <a:custGeom>
                <a:avLst/>
                <a:gdLst>
                  <a:gd name="connsiteX0" fmla="*/ 102816 w 648916"/>
                  <a:gd name="connsiteY0" fmla="*/ 1044575 h 1044575"/>
                  <a:gd name="connsiteX1" fmla="*/ 102816 w 648916"/>
                  <a:gd name="connsiteY1" fmla="*/ 1044575 h 1044575"/>
                  <a:gd name="connsiteX2" fmla="*/ 109166 w 648916"/>
                  <a:gd name="connsiteY2" fmla="*/ 854075 h 1044575"/>
                  <a:gd name="connsiteX3" fmla="*/ 118691 w 648916"/>
                  <a:gd name="connsiteY3" fmla="*/ 809625 h 1044575"/>
                  <a:gd name="connsiteX4" fmla="*/ 125041 w 648916"/>
                  <a:gd name="connsiteY4" fmla="*/ 768350 h 1044575"/>
                  <a:gd name="connsiteX5" fmla="*/ 163141 w 648916"/>
                  <a:gd name="connsiteY5" fmla="*/ 638175 h 1044575"/>
                  <a:gd name="connsiteX6" fmla="*/ 201241 w 648916"/>
                  <a:gd name="connsiteY6" fmla="*/ 539750 h 1044575"/>
                  <a:gd name="connsiteX7" fmla="*/ 302841 w 648916"/>
                  <a:gd name="connsiteY7" fmla="*/ 374650 h 1044575"/>
                  <a:gd name="connsiteX8" fmla="*/ 340941 w 648916"/>
                  <a:gd name="connsiteY8" fmla="*/ 320675 h 1044575"/>
                  <a:gd name="connsiteX9" fmla="*/ 372691 w 648916"/>
                  <a:gd name="connsiteY9" fmla="*/ 273050 h 1044575"/>
                  <a:gd name="connsiteX10" fmla="*/ 455241 w 648916"/>
                  <a:gd name="connsiteY10" fmla="*/ 193675 h 1044575"/>
                  <a:gd name="connsiteX11" fmla="*/ 528266 w 648916"/>
                  <a:gd name="connsiteY11" fmla="*/ 149225 h 1044575"/>
                  <a:gd name="connsiteX12" fmla="*/ 544141 w 648916"/>
                  <a:gd name="connsiteY12" fmla="*/ 139700 h 1044575"/>
                  <a:gd name="connsiteX13" fmla="*/ 569541 w 648916"/>
                  <a:gd name="connsiteY13" fmla="*/ 120650 h 1044575"/>
                  <a:gd name="connsiteX14" fmla="*/ 563191 w 648916"/>
                  <a:gd name="connsiteY14" fmla="*/ 107950 h 1044575"/>
                  <a:gd name="connsiteX15" fmla="*/ 598116 w 648916"/>
                  <a:gd name="connsiteY15" fmla="*/ 3175 h 1044575"/>
                  <a:gd name="connsiteX16" fmla="*/ 620341 w 648916"/>
                  <a:gd name="connsiteY16" fmla="*/ 0 h 1044575"/>
                  <a:gd name="connsiteX17" fmla="*/ 645741 w 648916"/>
                  <a:gd name="connsiteY17" fmla="*/ 12700 h 1044575"/>
                  <a:gd name="connsiteX18" fmla="*/ 648916 w 648916"/>
                  <a:gd name="connsiteY18" fmla="*/ 28575 h 1044575"/>
                  <a:gd name="connsiteX19" fmla="*/ 645741 w 648916"/>
                  <a:gd name="connsiteY19" fmla="*/ 47625 h 1044575"/>
                  <a:gd name="connsiteX20" fmla="*/ 639391 w 648916"/>
                  <a:gd name="connsiteY20" fmla="*/ 63500 h 1044575"/>
                  <a:gd name="connsiteX21" fmla="*/ 607641 w 648916"/>
                  <a:gd name="connsiteY21" fmla="*/ 101600 h 1044575"/>
                  <a:gd name="connsiteX22" fmla="*/ 582241 w 648916"/>
                  <a:gd name="connsiteY22" fmla="*/ 120650 h 1044575"/>
                  <a:gd name="connsiteX23" fmla="*/ 553666 w 648916"/>
                  <a:gd name="connsiteY23" fmla="*/ 133350 h 1044575"/>
                  <a:gd name="connsiteX24" fmla="*/ 544141 w 648916"/>
                  <a:gd name="connsiteY24" fmla="*/ 142875 h 1044575"/>
                  <a:gd name="connsiteX25" fmla="*/ 512391 w 648916"/>
                  <a:gd name="connsiteY25" fmla="*/ 168275 h 1044575"/>
                  <a:gd name="connsiteX26" fmla="*/ 480641 w 648916"/>
                  <a:gd name="connsiteY26" fmla="*/ 190500 h 1044575"/>
                  <a:gd name="connsiteX27" fmla="*/ 467941 w 648916"/>
                  <a:gd name="connsiteY27" fmla="*/ 203200 h 1044575"/>
                  <a:gd name="connsiteX28" fmla="*/ 445716 w 648916"/>
                  <a:gd name="connsiteY28" fmla="*/ 231775 h 1044575"/>
                  <a:gd name="connsiteX29" fmla="*/ 455241 w 648916"/>
                  <a:gd name="connsiteY29" fmla="*/ 215900 h 1044575"/>
                  <a:gd name="connsiteX30" fmla="*/ 477466 w 648916"/>
                  <a:gd name="connsiteY30" fmla="*/ 203200 h 1044575"/>
                  <a:gd name="connsiteX31" fmla="*/ 509216 w 648916"/>
                  <a:gd name="connsiteY31" fmla="*/ 187325 h 1044575"/>
                  <a:gd name="connsiteX32" fmla="*/ 575891 w 648916"/>
                  <a:gd name="connsiteY32" fmla="*/ 171450 h 1044575"/>
                  <a:gd name="connsiteX33" fmla="*/ 585416 w 648916"/>
                  <a:gd name="connsiteY33" fmla="*/ 184150 h 1044575"/>
                  <a:gd name="connsiteX34" fmla="*/ 550491 w 648916"/>
                  <a:gd name="connsiteY34" fmla="*/ 234950 h 1044575"/>
                  <a:gd name="connsiteX35" fmla="*/ 525091 w 648916"/>
                  <a:gd name="connsiteY35" fmla="*/ 241300 h 1044575"/>
                  <a:gd name="connsiteX36" fmla="*/ 448891 w 648916"/>
                  <a:gd name="connsiteY36" fmla="*/ 247650 h 1044575"/>
                  <a:gd name="connsiteX37" fmla="*/ 429841 w 648916"/>
                  <a:gd name="connsiteY37" fmla="*/ 250825 h 1044575"/>
                  <a:gd name="connsiteX38" fmla="*/ 426666 w 648916"/>
                  <a:gd name="connsiteY38" fmla="*/ 241300 h 1044575"/>
                  <a:gd name="connsiteX39" fmla="*/ 429841 w 648916"/>
                  <a:gd name="connsiteY39" fmla="*/ 203200 h 1044575"/>
                  <a:gd name="connsiteX40" fmla="*/ 423491 w 648916"/>
                  <a:gd name="connsiteY40" fmla="*/ 168275 h 1044575"/>
                  <a:gd name="connsiteX41" fmla="*/ 404441 w 648916"/>
                  <a:gd name="connsiteY41" fmla="*/ 133350 h 1044575"/>
                  <a:gd name="connsiteX42" fmla="*/ 394916 w 648916"/>
                  <a:gd name="connsiteY42" fmla="*/ 127000 h 1044575"/>
                  <a:gd name="connsiteX43" fmla="*/ 369516 w 648916"/>
                  <a:gd name="connsiteY43" fmla="*/ 133350 h 1044575"/>
                  <a:gd name="connsiteX44" fmla="*/ 372691 w 648916"/>
                  <a:gd name="connsiteY44" fmla="*/ 171450 h 1044575"/>
                  <a:gd name="connsiteX45" fmla="*/ 385391 w 648916"/>
                  <a:gd name="connsiteY45" fmla="*/ 184150 h 1044575"/>
                  <a:gd name="connsiteX46" fmla="*/ 398091 w 648916"/>
                  <a:gd name="connsiteY46" fmla="*/ 200025 h 1044575"/>
                  <a:gd name="connsiteX47" fmla="*/ 407616 w 648916"/>
                  <a:gd name="connsiteY47" fmla="*/ 209550 h 1044575"/>
                  <a:gd name="connsiteX48" fmla="*/ 413966 w 648916"/>
                  <a:gd name="connsiteY48" fmla="*/ 219075 h 1044575"/>
                  <a:gd name="connsiteX49" fmla="*/ 423491 w 648916"/>
                  <a:gd name="connsiteY49" fmla="*/ 231775 h 1044575"/>
                  <a:gd name="connsiteX50" fmla="*/ 410791 w 648916"/>
                  <a:gd name="connsiteY50" fmla="*/ 254000 h 1044575"/>
                  <a:gd name="connsiteX51" fmla="*/ 379041 w 648916"/>
                  <a:gd name="connsiteY51" fmla="*/ 288925 h 1044575"/>
                  <a:gd name="connsiteX52" fmla="*/ 372691 w 648916"/>
                  <a:gd name="connsiteY52" fmla="*/ 304800 h 1044575"/>
                  <a:gd name="connsiteX53" fmla="*/ 350466 w 648916"/>
                  <a:gd name="connsiteY53" fmla="*/ 336550 h 1044575"/>
                  <a:gd name="connsiteX54" fmla="*/ 363166 w 648916"/>
                  <a:gd name="connsiteY54" fmla="*/ 327025 h 1044575"/>
                  <a:gd name="connsiteX55" fmla="*/ 391741 w 648916"/>
                  <a:gd name="connsiteY55" fmla="*/ 304800 h 1044575"/>
                  <a:gd name="connsiteX56" fmla="*/ 448891 w 648916"/>
                  <a:gd name="connsiteY56" fmla="*/ 282575 h 1044575"/>
                  <a:gd name="connsiteX57" fmla="*/ 464766 w 648916"/>
                  <a:gd name="connsiteY57" fmla="*/ 288925 h 1044575"/>
                  <a:gd name="connsiteX58" fmla="*/ 471116 w 648916"/>
                  <a:gd name="connsiteY58" fmla="*/ 307975 h 1044575"/>
                  <a:gd name="connsiteX59" fmla="*/ 439366 w 648916"/>
                  <a:gd name="connsiteY59" fmla="*/ 352425 h 1044575"/>
                  <a:gd name="connsiteX60" fmla="*/ 385391 w 648916"/>
                  <a:gd name="connsiteY60" fmla="*/ 368300 h 1044575"/>
                  <a:gd name="connsiteX61" fmla="*/ 340941 w 648916"/>
                  <a:gd name="connsiteY61" fmla="*/ 371475 h 1044575"/>
                  <a:gd name="connsiteX62" fmla="*/ 328241 w 648916"/>
                  <a:gd name="connsiteY62" fmla="*/ 374650 h 1044575"/>
                  <a:gd name="connsiteX63" fmla="*/ 331416 w 648916"/>
                  <a:gd name="connsiteY63" fmla="*/ 358775 h 1044575"/>
                  <a:gd name="connsiteX64" fmla="*/ 315541 w 648916"/>
                  <a:gd name="connsiteY64" fmla="*/ 257175 h 1044575"/>
                  <a:gd name="connsiteX65" fmla="*/ 299666 w 648916"/>
                  <a:gd name="connsiteY65" fmla="*/ 238125 h 1044575"/>
                  <a:gd name="connsiteX66" fmla="*/ 286966 w 648916"/>
                  <a:gd name="connsiteY66" fmla="*/ 231775 h 1044575"/>
                  <a:gd name="connsiteX67" fmla="*/ 271091 w 648916"/>
                  <a:gd name="connsiteY67" fmla="*/ 250825 h 1044575"/>
                  <a:gd name="connsiteX68" fmla="*/ 299666 w 648916"/>
                  <a:gd name="connsiteY68" fmla="*/ 307975 h 1044575"/>
                  <a:gd name="connsiteX69" fmla="*/ 321891 w 648916"/>
                  <a:gd name="connsiteY69" fmla="*/ 336550 h 1044575"/>
                  <a:gd name="connsiteX70" fmla="*/ 331416 w 648916"/>
                  <a:gd name="connsiteY70" fmla="*/ 349250 h 1044575"/>
                  <a:gd name="connsiteX71" fmla="*/ 334591 w 648916"/>
                  <a:gd name="connsiteY71" fmla="*/ 358775 h 1044575"/>
                  <a:gd name="connsiteX72" fmla="*/ 315541 w 648916"/>
                  <a:gd name="connsiteY72" fmla="*/ 384175 h 1044575"/>
                  <a:gd name="connsiteX73" fmla="*/ 296491 w 648916"/>
                  <a:gd name="connsiteY73" fmla="*/ 409575 h 1044575"/>
                  <a:gd name="connsiteX74" fmla="*/ 283791 w 648916"/>
                  <a:gd name="connsiteY74" fmla="*/ 422275 h 1044575"/>
                  <a:gd name="connsiteX75" fmla="*/ 271091 w 648916"/>
                  <a:gd name="connsiteY75" fmla="*/ 438150 h 1044575"/>
                  <a:gd name="connsiteX76" fmla="*/ 261566 w 648916"/>
                  <a:gd name="connsiteY76" fmla="*/ 454025 h 1044575"/>
                  <a:gd name="connsiteX77" fmla="*/ 306016 w 648916"/>
                  <a:gd name="connsiteY77" fmla="*/ 409575 h 1044575"/>
                  <a:gd name="connsiteX78" fmla="*/ 328241 w 648916"/>
                  <a:gd name="connsiteY78" fmla="*/ 400050 h 1044575"/>
                  <a:gd name="connsiteX79" fmla="*/ 372691 w 648916"/>
                  <a:gd name="connsiteY79" fmla="*/ 406400 h 1044575"/>
                  <a:gd name="connsiteX80" fmla="*/ 366341 w 648916"/>
                  <a:gd name="connsiteY80" fmla="*/ 444500 h 1044575"/>
                  <a:gd name="connsiteX81" fmla="*/ 331416 w 648916"/>
                  <a:gd name="connsiteY81" fmla="*/ 469900 h 1044575"/>
                  <a:gd name="connsiteX82" fmla="*/ 258391 w 648916"/>
                  <a:gd name="connsiteY82" fmla="*/ 498475 h 1044575"/>
                  <a:gd name="connsiteX83" fmla="*/ 236166 w 648916"/>
                  <a:gd name="connsiteY83" fmla="*/ 508000 h 1044575"/>
                  <a:gd name="connsiteX84" fmla="*/ 220291 w 648916"/>
                  <a:gd name="connsiteY84" fmla="*/ 520700 h 1044575"/>
                  <a:gd name="connsiteX85" fmla="*/ 223466 w 648916"/>
                  <a:gd name="connsiteY85" fmla="*/ 504825 h 1044575"/>
                  <a:gd name="connsiteX86" fmla="*/ 229816 w 648916"/>
                  <a:gd name="connsiteY86" fmla="*/ 466725 h 1044575"/>
                  <a:gd name="connsiteX87" fmla="*/ 223466 w 648916"/>
                  <a:gd name="connsiteY87" fmla="*/ 434975 h 1044575"/>
                  <a:gd name="connsiteX88" fmla="*/ 210766 w 648916"/>
                  <a:gd name="connsiteY88" fmla="*/ 415925 h 1044575"/>
                  <a:gd name="connsiteX89" fmla="*/ 175841 w 648916"/>
                  <a:gd name="connsiteY89" fmla="*/ 387350 h 1044575"/>
                  <a:gd name="connsiteX90" fmla="*/ 163141 w 648916"/>
                  <a:gd name="connsiteY90" fmla="*/ 396875 h 1044575"/>
                  <a:gd name="connsiteX91" fmla="*/ 166316 w 648916"/>
                  <a:gd name="connsiteY91" fmla="*/ 434975 h 1044575"/>
                  <a:gd name="connsiteX92" fmla="*/ 188541 w 648916"/>
                  <a:gd name="connsiteY92" fmla="*/ 479425 h 1044575"/>
                  <a:gd name="connsiteX93" fmla="*/ 194891 w 648916"/>
                  <a:gd name="connsiteY93" fmla="*/ 495300 h 1044575"/>
                  <a:gd name="connsiteX94" fmla="*/ 198066 w 648916"/>
                  <a:gd name="connsiteY94" fmla="*/ 511175 h 1044575"/>
                  <a:gd name="connsiteX95" fmla="*/ 201241 w 648916"/>
                  <a:gd name="connsiteY95" fmla="*/ 520700 h 1044575"/>
                  <a:gd name="connsiteX96" fmla="*/ 175841 w 648916"/>
                  <a:gd name="connsiteY96" fmla="*/ 574675 h 1044575"/>
                  <a:gd name="connsiteX97" fmla="*/ 163141 w 648916"/>
                  <a:gd name="connsiteY97" fmla="*/ 619125 h 1044575"/>
                  <a:gd name="connsiteX98" fmla="*/ 159966 w 648916"/>
                  <a:gd name="connsiteY98" fmla="*/ 644525 h 1044575"/>
                  <a:gd name="connsiteX99" fmla="*/ 156791 w 648916"/>
                  <a:gd name="connsiteY99" fmla="*/ 666750 h 1044575"/>
                  <a:gd name="connsiteX100" fmla="*/ 169491 w 648916"/>
                  <a:gd name="connsiteY100" fmla="*/ 647700 h 1044575"/>
                  <a:gd name="connsiteX101" fmla="*/ 188541 w 648916"/>
                  <a:gd name="connsiteY101" fmla="*/ 612775 h 1044575"/>
                  <a:gd name="connsiteX102" fmla="*/ 232991 w 648916"/>
                  <a:gd name="connsiteY102" fmla="*/ 587375 h 1044575"/>
                  <a:gd name="connsiteX103" fmla="*/ 248866 w 648916"/>
                  <a:gd name="connsiteY103" fmla="*/ 590550 h 1044575"/>
                  <a:gd name="connsiteX104" fmla="*/ 252041 w 648916"/>
                  <a:gd name="connsiteY104" fmla="*/ 631825 h 1044575"/>
                  <a:gd name="connsiteX105" fmla="*/ 229816 w 648916"/>
                  <a:gd name="connsiteY105" fmla="*/ 654050 h 1044575"/>
                  <a:gd name="connsiteX106" fmla="*/ 166316 w 648916"/>
                  <a:gd name="connsiteY106" fmla="*/ 682625 h 1044575"/>
                  <a:gd name="connsiteX107" fmla="*/ 159966 w 648916"/>
                  <a:gd name="connsiteY107" fmla="*/ 692150 h 1044575"/>
                  <a:gd name="connsiteX108" fmla="*/ 137741 w 648916"/>
                  <a:gd name="connsiteY108" fmla="*/ 657225 h 1044575"/>
                  <a:gd name="connsiteX109" fmla="*/ 99641 w 648916"/>
                  <a:gd name="connsiteY109" fmla="*/ 628650 h 1044575"/>
                  <a:gd name="connsiteX110" fmla="*/ 80591 w 648916"/>
                  <a:gd name="connsiteY110" fmla="*/ 622300 h 1044575"/>
                  <a:gd name="connsiteX111" fmla="*/ 48841 w 648916"/>
                  <a:gd name="connsiteY111" fmla="*/ 625475 h 1044575"/>
                  <a:gd name="connsiteX112" fmla="*/ 64716 w 648916"/>
                  <a:gd name="connsiteY112" fmla="*/ 660400 h 1044575"/>
                  <a:gd name="connsiteX113" fmla="*/ 128216 w 648916"/>
                  <a:gd name="connsiteY113" fmla="*/ 695325 h 1044575"/>
                  <a:gd name="connsiteX114" fmla="*/ 137741 w 648916"/>
                  <a:gd name="connsiteY114" fmla="*/ 698500 h 1044575"/>
                  <a:gd name="connsiteX115" fmla="*/ 134566 w 648916"/>
                  <a:gd name="connsiteY115" fmla="*/ 714375 h 1044575"/>
                  <a:gd name="connsiteX116" fmla="*/ 128216 w 648916"/>
                  <a:gd name="connsiteY116" fmla="*/ 739775 h 1044575"/>
                  <a:gd name="connsiteX117" fmla="*/ 125041 w 648916"/>
                  <a:gd name="connsiteY117" fmla="*/ 866775 h 1044575"/>
                  <a:gd name="connsiteX118" fmla="*/ 134566 w 648916"/>
                  <a:gd name="connsiteY118" fmla="*/ 838200 h 1044575"/>
                  <a:gd name="connsiteX119" fmla="*/ 156791 w 648916"/>
                  <a:gd name="connsiteY119" fmla="*/ 806450 h 1044575"/>
                  <a:gd name="connsiteX120" fmla="*/ 226641 w 648916"/>
                  <a:gd name="connsiteY120" fmla="*/ 774700 h 1044575"/>
                  <a:gd name="connsiteX121" fmla="*/ 255216 w 648916"/>
                  <a:gd name="connsiteY121" fmla="*/ 793750 h 1044575"/>
                  <a:gd name="connsiteX122" fmla="*/ 245691 w 648916"/>
                  <a:gd name="connsiteY122" fmla="*/ 815975 h 1044575"/>
                  <a:gd name="connsiteX123" fmla="*/ 191716 w 648916"/>
                  <a:gd name="connsiteY123" fmla="*/ 860425 h 1044575"/>
                  <a:gd name="connsiteX124" fmla="*/ 163141 w 648916"/>
                  <a:gd name="connsiteY124" fmla="*/ 876300 h 1044575"/>
                  <a:gd name="connsiteX125" fmla="*/ 125041 w 648916"/>
                  <a:gd name="connsiteY125" fmla="*/ 895350 h 1044575"/>
                  <a:gd name="connsiteX126" fmla="*/ 121866 w 648916"/>
                  <a:gd name="connsiteY126" fmla="*/ 882650 h 1044575"/>
                  <a:gd name="connsiteX127" fmla="*/ 118691 w 648916"/>
                  <a:gd name="connsiteY127" fmla="*/ 866775 h 1044575"/>
                  <a:gd name="connsiteX128" fmla="*/ 96466 w 648916"/>
                  <a:gd name="connsiteY128" fmla="*/ 841375 h 1044575"/>
                  <a:gd name="connsiteX129" fmla="*/ 83766 w 648916"/>
                  <a:gd name="connsiteY129" fmla="*/ 825500 h 1044575"/>
                  <a:gd name="connsiteX130" fmla="*/ 42491 w 648916"/>
                  <a:gd name="connsiteY130" fmla="*/ 796925 h 1044575"/>
                  <a:gd name="connsiteX131" fmla="*/ 26616 w 648916"/>
                  <a:gd name="connsiteY131" fmla="*/ 793750 h 1044575"/>
                  <a:gd name="connsiteX132" fmla="*/ 17091 w 648916"/>
                  <a:gd name="connsiteY132" fmla="*/ 796925 h 1044575"/>
                  <a:gd name="connsiteX133" fmla="*/ 17091 w 648916"/>
                  <a:gd name="connsiteY133" fmla="*/ 838200 h 1044575"/>
                  <a:gd name="connsiteX134" fmla="*/ 42491 w 648916"/>
                  <a:gd name="connsiteY134" fmla="*/ 850900 h 1044575"/>
                  <a:gd name="connsiteX135" fmla="*/ 99641 w 648916"/>
                  <a:gd name="connsiteY135" fmla="*/ 869950 h 1044575"/>
                  <a:gd name="connsiteX136" fmla="*/ 121866 w 648916"/>
                  <a:gd name="connsiteY136" fmla="*/ 876300 h 1044575"/>
                  <a:gd name="connsiteX137" fmla="*/ 102816 w 648916"/>
                  <a:gd name="connsiteY137" fmla="*/ 1044575 h 104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648916" h="1044575">
                    <a:moveTo>
                      <a:pt x="102816" y="1044575"/>
                    </a:moveTo>
                    <a:lnTo>
                      <a:pt x="102816" y="1044575"/>
                    </a:lnTo>
                    <a:cubicBezTo>
                      <a:pt x="104933" y="981075"/>
                      <a:pt x="104883" y="917466"/>
                      <a:pt x="109166" y="854075"/>
                    </a:cubicBezTo>
                    <a:cubicBezTo>
                      <a:pt x="110188" y="838956"/>
                      <a:pt x="115932" y="824525"/>
                      <a:pt x="118691" y="809625"/>
                    </a:cubicBezTo>
                    <a:cubicBezTo>
                      <a:pt x="121226" y="795938"/>
                      <a:pt x="122412" y="782020"/>
                      <a:pt x="125041" y="768350"/>
                    </a:cubicBezTo>
                    <a:cubicBezTo>
                      <a:pt x="133082" y="726535"/>
                      <a:pt x="148945" y="674848"/>
                      <a:pt x="163141" y="638175"/>
                    </a:cubicBezTo>
                    <a:cubicBezTo>
                      <a:pt x="175841" y="605367"/>
                      <a:pt x="184780" y="570842"/>
                      <a:pt x="201241" y="539750"/>
                    </a:cubicBezTo>
                    <a:cubicBezTo>
                      <a:pt x="247099" y="453130"/>
                      <a:pt x="226160" y="488576"/>
                      <a:pt x="302841" y="374650"/>
                    </a:cubicBezTo>
                    <a:cubicBezTo>
                      <a:pt x="315138" y="356380"/>
                      <a:pt x="328465" y="338822"/>
                      <a:pt x="340941" y="320675"/>
                    </a:cubicBezTo>
                    <a:cubicBezTo>
                      <a:pt x="351750" y="304953"/>
                      <a:pt x="359708" y="287031"/>
                      <a:pt x="372691" y="273050"/>
                    </a:cubicBezTo>
                    <a:cubicBezTo>
                      <a:pt x="400994" y="242570"/>
                      <a:pt x="421025" y="217436"/>
                      <a:pt x="455241" y="193675"/>
                    </a:cubicBezTo>
                    <a:cubicBezTo>
                      <a:pt x="478647" y="177421"/>
                      <a:pt x="503908" y="164014"/>
                      <a:pt x="528266" y="149225"/>
                    </a:cubicBezTo>
                    <a:cubicBezTo>
                      <a:pt x="533541" y="146022"/>
                      <a:pt x="539204" y="143403"/>
                      <a:pt x="544141" y="139700"/>
                    </a:cubicBezTo>
                    <a:lnTo>
                      <a:pt x="569541" y="120650"/>
                    </a:lnTo>
                    <a:cubicBezTo>
                      <a:pt x="567424" y="116417"/>
                      <a:pt x="562749" y="112662"/>
                      <a:pt x="563191" y="107950"/>
                    </a:cubicBezTo>
                    <a:cubicBezTo>
                      <a:pt x="566320" y="74570"/>
                      <a:pt x="559840" y="20841"/>
                      <a:pt x="598116" y="3175"/>
                    </a:cubicBezTo>
                    <a:cubicBezTo>
                      <a:pt x="604911" y="39"/>
                      <a:pt x="612933" y="1058"/>
                      <a:pt x="620341" y="0"/>
                    </a:cubicBezTo>
                    <a:cubicBezTo>
                      <a:pt x="631711" y="2274"/>
                      <a:pt x="639812" y="841"/>
                      <a:pt x="645741" y="12700"/>
                    </a:cubicBezTo>
                    <a:cubicBezTo>
                      <a:pt x="648154" y="17527"/>
                      <a:pt x="647858" y="23283"/>
                      <a:pt x="648916" y="28575"/>
                    </a:cubicBezTo>
                    <a:cubicBezTo>
                      <a:pt x="647858" y="34925"/>
                      <a:pt x="647435" y="41414"/>
                      <a:pt x="645741" y="47625"/>
                    </a:cubicBezTo>
                    <a:cubicBezTo>
                      <a:pt x="644241" y="53123"/>
                      <a:pt x="641940" y="58402"/>
                      <a:pt x="639391" y="63500"/>
                    </a:cubicBezTo>
                    <a:cubicBezTo>
                      <a:pt x="631585" y="79111"/>
                      <a:pt x="622159" y="90711"/>
                      <a:pt x="607641" y="101600"/>
                    </a:cubicBezTo>
                    <a:cubicBezTo>
                      <a:pt x="599174" y="107950"/>
                      <a:pt x="592067" y="116719"/>
                      <a:pt x="582241" y="120650"/>
                    </a:cubicBezTo>
                    <a:cubicBezTo>
                      <a:pt x="576584" y="122913"/>
                      <a:pt x="559329" y="129305"/>
                      <a:pt x="553666" y="133350"/>
                    </a:cubicBezTo>
                    <a:cubicBezTo>
                      <a:pt x="550012" y="135960"/>
                      <a:pt x="547733" y="140181"/>
                      <a:pt x="544141" y="142875"/>
                    </a:cubicBezTo>
                    <a:cubicBezTo>
                      <a:pt x="488431" y="184658"/>
                      <a:pt x="573155" y="113587"/>
                      <a:pt x="512391" y="168275"/>
                    </a:cubicBezTo>
                    <a:cubicBezTo>
                      <a:pt x="473990" y="202836"/>
                      <a:pt x="518452" y="161092"/>
                      <a:pt x="480641" y="190500"/>
                    </a:cubicBezTo>
                    <a:cubicBezTo>
                      <a:pt x="475915" y="194176"/>
                      <a:pt x="471808" y="198630"/>
                      <a:pt x="467941" y="203200"/>
                    </a:cubicBezTo>
                    <a:cubicBezTo>
                      <a:pt x="460147" y="212412"/>
                      <a:pt x="439508" y="242122"/>
                      <a:pt x="445716" y="231775"/>
                    </a:cubicBezTo>
                    <a:cubicBezTo>
                      <a:pt x="448891" y="226483"/>
                      <a:pt x="450654" y="220028"/>
                      <a:pt x="455241" y="215900"/>
                    </a:cubicBezTo>
                    <a:cubicBezTo>
                      <a:pt x="461583" y="210192"/>
                      <a:pt x="469925" y="207192"/>
                      <a:pt x="477466" y="203200"/>
                    </a:cubicBezTo>
                    <a:cubicBezTo>
                      <a:pt x="487923" y="197664"/>
                      <a:pt x="498137" y="191480"/>
                      <a:pt x="509216" y="187325"/>
                    </a:cubicBezTo>
                    <a:cubicBezTo>
                      <a:pt x="540998" y="175407"/>
                      <a:pt x="548058" y="175426"/>
                      <a:pt x="575891" y="171450"/>
                    </a:cubicBezTo>
                    <a:cubicBezTo>
                      <a:pt x="579066" y="175683"/>
                      <a:pt x="585768" y="178870"/>
                      <a:pt x="585416" y="184150"/>
                    </a:cubicBezTo>
                    <a:cubicBezTo>
                      <a:pt x="583681" y="210178"/>
                      <a:pt x="572451" y="224702"/>
                      <a:pt x="550491" y="234950"/>
                    </a:cubicBezTo>
                    <a:cubicBezTo>
                      <a:pt x="542583" y="238641"/>
                      <a:pt x="533685" y="239783"/>
                      <a:pt x="525091" y="241300"/>
                    </a:cubicBezTo>
                    <a:cubicBezTo>
                      <a:pt x="507124" y="244471"/>
                      <a:pt x="462215" y="246762"/>
                      <a:pt x="448891" y="247650"/>
                    </a:cubicBezTo>
                    <a:cubicBezTo>
                      <a:pt x="442541" y="248708"/>
                      <a:pt x="436031" y="252594"/>
                      <a:pt x="429841" y="250825"/>
                    </a:cubicBezTo>
                    <a:cubicBezTo>
                      <a:pt x="426623" y="249906"/>
                      <a:pt x="426666" y="244647"/>
                      <a:pt x="426666" y="241300"/>
                    </a:cubicBezTo>
                    <a:cubicBezTo>
                      <a:pt x="426666" y="228556"/>
                      <a:pt x="428783" y="215900"/>
                      <a:pt x="429841" y="203200"/>
                    </a:cubicBezTo>
                    <a:cubicBezTo>
                      <a:pt x="427724" y="191558"/>
                      <a:pt x="426830" y="179627"/>
                      <a:pt x="423491" y="168275"/>
                    </a:cubicBezTo>
                    <a:cubicBezTo>
                      <a:pt x="422301" y="164230"/>
                      <a:pt x="407975" y="137473"/>
                      <a:pt x="404441" y="133350"/>
                    </a:cubicBezTo>
                    <a:cubicBezTo>
                      <a:pt x="401958" y="130453"/>
                      <a:pt x="398091" y="129117"/>
                      <a:pt x="394916" y="127000"/>
                    </a:cubicBezTo>
                    <a:cubicBezTo>
                      <a:pt x="386449" y="129117"/>
                      <a:pt x="377322" y="129447"/>
                      <a:pt x="369516" y="133350"/>
                    </a:cubicBezTo>
                    <a:cubicBezTo>
                      <a:pt x="354518" y="140849"/>
                      <a:pt x="370061" y="166566"/>
                      <a:pt x="372691" y="171450"/>
                    </a:cubicBezTo>
                    <a:cubicBezTo>
                      <a:pt x="375529" y="176721"/>
                      <a:pt x="381414" y="179675"/>
                      <a:pt x="385391" y="184150"/>
                    </a:cubicBezTo>
                    <a:cubicBezTo>
                      <a:pt x="389893" y="189215"/>
                      <a:pt x="393629" y="194925"/>
                      <a:pt x="398091" y="200025"/>
                    </a:cubicBezTo>
                    <a:cubicBezTo>
                      <a:pt x="401048" y="203404"/>
                      <a:pt x="404741" y="206101"/>
                      <a:pt x="407616" y="209550"/>
                    </a:cubicBezTo>
                    <a:cubicBezTo>
                      <a:pt x="410059" y="212481"/>
                      <a:pt x="411748" y="215970"/>
                      <a:pt x="413966" y="219075"/>
                    </a:cubicBezTo>
                    <a:cubicBezTo>
                      <a:pt x="417042" y="223381"/>
                      <a:pt x="420316" y="227542"/>
                      <a:pt x="423491" y="231775"/>
                    </a:cubicBezTo>
                    <a:cubicBezTo>
                      <a:pt x="419258" y="239183"/>
                      <a:pt x="415993" y="247237"/>
                      <a:pt x="410791" y="254000"/>
                    </a:cubicBezTo>
                    <a:cubicBezTo>
                      <a:pt x="395015" y="274509"/>
                      <a:pt x="391264" y="268553"/>
                      <a:pt x="379041" y="288925"/>
                    </a:cubicBezTo>
                    <a:cubicBezTo>
                      <a:pt x="376109" y="293812"/>
                      <a:pt x="375420" y="299797"/>
                      <a:pt x="372691" y="304800"/>
                    </a:cubicBezTo>
                    <a:cubicBezTo>
                      <a:pt x="367479" y="314355"/>
                      <a:pt x="357343" y="327381"/>
                      <a:pt x="350466" y="336550"/>
                    </a:cubicBezTo>
                    <a:cubicBezTo>
                      <a:pt x="343721" y="356784"/>
                      <a:pt x="347509" y="341563"/>
                      <a:pt x="363166" y="327025"/>
                    </a:cubicBezTo>
                    <a:cubicBezTo>
                      <a:pt x="372009" y="318814"/>
                      <a:pt x="381701" y="311493"/>
                      <a:pt x="391741" y="304800"/>
                    </a:cubicBezTo>
                    <a:cubicBezTo>
                      <a:pt x="419569" y="286248"/>
                      <a:pt x="417986" y="289443"/>
                      <a:pt x="448891" y="282575"/>
                    </a:cubicBezTo>
                    <a:cubicBezTo>
                      <a:pt x="454183" y="284692"/>
                      <a:pt x="461013" y="284636"/>
                      <a:pt x="464766" y="288925"/>
                    </a:cubicBezTo>
                    <a:cubicBezTo>
                      <a:pt x="469174" y="293962"/>
                      <a:pt x="471629" y="301301"/>
                      <a:pt x="471116" y="307975"/>
                    </a:cubicBezTo>
                    <a:cubicBezTo>
                      <a:pt x="469802" y="325053"/>
                      <a:pt x="451252" y="343709"/>
                      <a:pt x="439366" y="352425"/>
                    </a:cubicBezTo>
                    <a:cubicBezTo>
                      <a:pt x="419060" y="367316"/>
                      <a:pt x="409539" y="366200"/>
                      <a:pt x="385391" y="368300"/>
                    </a:cubicBezTo>
                    <a:cubicBezTo>
                      <a:pt x="370592" y="369587"/>
                      <a:pt x="355758" y="370417"/>
                      <a:pt x="340941" y="371475"/>
                    </a:cubicBezTo>
                    <a:cubicBezTo>
                      <a:pt x="336708" y="372533"/>
                      <a:pt x="330859" y="378141"/>
                      <a:pt x="328241" y="374650"/>
                    </a:cubicBezTo>
                    <a:cubicBezTo>
                      <a:pt x="325003" y="370333"/>
                      <a:pt x="331590" y="364169"/>
                      <a:pt x="331416" y="358775"/>
                    </a:cubicBezTo>
                    <a:cubicBezTo>
                      <a:pt x="330169" y="320120"/>
                      <a:pt x="335955" y="287797"/>
                      <a:pt x="315541" y="257175"/>
                    </a:cubicBezTo>
                    <a:cubicBezTo>
                      <a:pt x="310956" y="250297"/>
                      <a:pt x="305844" y="243617"/>
                      <a:pt x="299666" y="238125"/>
                    </a:cubicBezTo>
                    <a:cubicBezTo>
                      <a:pt x="296129" y="234981"/>
                      <a:pt x="291199" y="233892"/>
                      <a:pt x="286966" y="231775"/>
                    </a:cubicBezTo>
                    <a:cubicBezTo>
                      <a:pt x="281674" y="238125"/>
                      <a:pt x="271525" y="242571"/>
                      <a:pt x="271091" y="250825"/>
                    </a:cubicBezTo>
                    <a:cubicBezTo>
                      <a:pt x="269137" y="287942"/>
                      <a:pt x="282374" y="287801"/>
                      <a:pt x="299666" y="307975"/>
                    </a:cubicBezTo>
                    <a:cubicBezTo>
                      <a:pt x="307519" y="317137"/>
                      <a:pt x="314534" y="326986"/>
                      <a:pt x="321891" y="336550"/>
                    </a:cubicBezTo>
                    <a:cubicBezTo>
                      <a:pt x="325117" y="340744"/>
                      <a:pt x="331416" y="349250"/>
                      <a:pt x="331416" y="349250"/>
                    </a:cubicBezTo>
                    <a:cubicBezTo>
                      <a:pt x="332474" y="352425"/>
                      <a:pt x="334591" y="355428"/>
                      <a:pt x="334591" y="358775"/>
                    </a:cubicBezTo>
                    <a:cubicBezTo>
                      <a:pt x="334591" y="370334"/>
                      <a:pt x="321391" y="377261"/>
                      <a:pt x="315541" y="384175"/>
                    </a:cubicBezTo>
                    <a:cubicBezTo>
                      <a:pt x="308705" y="392254"/>
                      <a:pt x="303975" y="402091"/>
                      <a:pt x="296491" y="409575"/>
                    </a:cubicBezTo>
                    <a:cubicBezTo>
                      <a:pt x="292258" y="413808"/>
                      <a:pt x="287768" y="417800"/>
                      <a:pt x="283791" y="422275"/>
                    </a:cubicBezTo>
                    <a:cubicBezTo>
                      <a:pt x="279289" y="427340"/>
                      <a:pt x="274977" y="432598"/>
                      <a:pt x="271091" y="438150"/>
                    </a:cubicBezTo>
                    <a:cubicBezTo>
                      <a:pt x="267552" y="443206"/>
                      <a:pt x="257202" y="458389"/>
                      <a:pt x="261566" y="454025"/>
                    </a:cubicBezTo>
                    <a:cubicBezTo>
                      <a:pt x="301225" y="414366"/>
                      <a:pt x="233781" y="456315"/>
                      <a:pt x="306016" y="409575"/>
                    </a:cubicBezTo>
                    <a:cubicBezTo>
                      <a:pt x="312783" y="405196"/>
                      <a:pt x="320833" y="403225"/>
                      <a:pt x="328241" y="400050"/>
                    </a:cubicBezTo>
                    <a:cubicBezTo>
                      <a:pt x="343058" y="402167"/>
                      <a:pt x="359485" y="399357"/>
                      <a:pt x="372691" y="406400"/>
                    </a:cubicBezTo>
                    <a:cubicBezTo>
                      <a:pt x="385179" y="413060"/>
                      <a:pt x="369762" y="441079"/>
                      <a:pt x="366341" y="444500"/>
                    </a:cubicBezTo>
                    <a:cubicBezTo>
                      <a:pt x="356162" y="454679"/>
                      <a:pt x="343948" y="462817"/>
                      <a:pt x="331416" y="469900"/>
                    </a:cubicBezTo>
                    <a:cubicBezTo>
                      <a:pt x="316001" y="478613"/>
                      <a:pt x="275526" y="491811"/>
                      <a:pt x="258391" y="498475"/>
                    </a:cubicBezTo>
                    <a:cubicBezTo>
                      <a:pt x="250879" y="501396"/>
                      <a:pt x="243128" y="503939"/>
                      <a:pt x="236166" y="508000"/>
                    </a:cubicBezTo>
                    <a:cubicBezTo>
                      <a:pt x="230312" y="511415"/>
                      <a:pt x="225583" y="516467"/>
                      <a:pt x="220291" y="520700"/>
                    </a:cubicBezTo>
                    <a:cubicBezTo>
                      <a:pt x="221349" y="515408"/>
                      <a:pt x="222528" y="510139"/>
                      <a:pt x="223466" y="504825"/>
                    </a:cubicBezTo>
                    <a:cubicBezTo>
                      <a:pt x="225704" y="492146"/>
                      <a:pt x="229816" y="466725"/>
                      <a:pt x="229816" y="466725"/>
                    </a:cubicBezTo>
                    <a:cubicBezTo>
                      <a:pt x="227699" y="456142"/>
                      <a:pt x="227256" y="445081"/>
                      <a:pt x="223466" y="434975"/>
                    </a:cubicBezTo>
                    <a:cubicBezTo>
                      <a:pt x="220786" y="427829"/>
                      <a:pt x="215652" y="421788"/>
                      <a:pt x="210766" y="415925"/>
                    </a:cubicBezTo>
                    <a:cubicBezTo>
                      <a:pt x="195157" y="397194"/>
                      <a:pt x="194053" y="398277"/>
                      <a:pt x="175841" y="387350"/>
                    </a:cubicBezTo>
                    <a:cubicBezTo>
                      <a:pt x="171608" y="390525"/>
                      <a:pt x="165711" y="392249"/>
                      <a:pt x="163141" y="396875"/>
                    </a:cubicBezTo>
                    <a:cubicBezTo>
                      <a:pt x="155518" y="410597"/>
                      <a:pt x="161411" y="422223"/>
                      <a:pt x="166316" y="434975"/>
                    </a:cubicBezTo>
                    <a:cubicBezTo>
                      <a:pt x="180048" y="470677"/>
                      <a:pt x="170947" y="444237"/>
                      <a:pt x="188541" y="479425"/>
                    </a:cubicBezTo>
                    <a:cubicBezTo>
                      <a:pt x="191090" y="484523"/>
                      <a:pt x="193253" y="489841"/>
                      <a:pt x="194891" y="495300"/>
                    </a:cubicBezTo>
                    <a:cubicBezTo>
                      <a:pt x="196442" y="500469"/>
                      <a:pt x="196757" y="505940"/>
                      <a:pt x="198066" y="511175"/>
                    </a:cubicBezTo>
                    <a:cubicBezTo>
                      <a:pt x="198878" y="514422"/>
                      <a:pt x="200183" y="517525"/>
                      <a:pt x="201241" y="520700"/>
                    </a:cubicBezTo>
                    <a:cubicBezTo>
                      <a:pt x="196190" y="530803"/>
                      <a:pt x="180822" y="558900"/>
                      <a:pt x="175841" y="574675"/>
                    </a:cubicBezTo>
                    <a:cubicBezTo>
                      <a:pt x="171201" y="589369"/>
                      <a:pt x="163141" y="619125"/>
                      <a:pt x="163141" y="619125"/>
                    </a:cubicBezTo>
                    <a:cubicBezTo>
                      <a:pt x="162083" y="627592"/>
                      <a:pt x="161094" y="636067"/>
                      <a:pt x="159966" y="644525"/>
                    </a:cubicBezTo>
                    <a:cubicBezTo>
                      <a:pt x="158977" y="651943"/>
                      <a:pt x="149691" y="664383"/>
                      <a:pt x="156791" y="666750"/>
                    </a:cubicBezTo>
                    <a:cubicBezTo>
                      <a:pt x="164031" y="669163"/>
                      <a:pt x="165622" y="654278"/>
                      <a:pt x="169491" y="647700"/>
                    </a:cubicBezTo>
                    <a:cubicBezTo>
                      <a:pt x="176215" y="636270"/>
                      <a:pt x="180111" y="623011"/>
                      <a:pt x="188541" y="612775"/>
                    </a:cubicBezTo>
                    <a:cubicBezTo>
                      <a:pt x="203087" y="595112"/>
                      <a:pt x="214152" y="593655"/>
                      <a:pt x="232991" y="587375"/>
                    </a:cubicBezTo>
                    <a:cubicBezTo>
                      <a:pt x="238283" y="588433"/>
                      <a:pt x="244805" y="586996"/>
                      <a:pt x="248866" y="590550"/>
                    </a:cubicBezTo>
                    <a:cubicBezTo>
                      <a:pt x="261722" y="601799"/>
                      <a:pt x="260466" y="618719"/>
                      <a:pt x="252041" y="631825"/>
                    </a:cubicBezTo>
                    <a:cubicBezTo>
                      <a:pt x="246376" y="640638"/>
                      <a:pt x="238198" y="647764"/>
                      <a:pt x="229816" y="654050"/>
                    </a:cubicBezTo>
                    <a:cubicBezTo>
                      <a:pt x="211051" y="668124"/>
                      <a:pt x="188209" y="675327"/>
                      <a:pt x="166316" y="682625"/>
                    </a:cubicBezTo>
                    <a:cubicBezTo>
                      <a:pt x="164199" y="685800"/>
                      <a:pt x="163730" y="692777"/>
                      <a:pt x="159966" y="692150"/>
                    </a:cubicBezTo>
                    <a:cubicBezTo>
                      <a:pt x="147550" y="690081"/>
                      <a:pt x="141570" y="662968"/>
                      <a:pt x="137741" y="657225"/>
                    </a:cubicBezTo>
                    <a:cubicBezTo>
                      <a:pt x="129047" y="644184"/>
                      <a:pt x="113297" y="634953"/>
                      <a:pt x="99641" y="628650"/>
                    </a:cubicBezTo>
                    <a:cubicBezTo>
                      <a:pt x="93564" y="625845"/>
                      <a:pt x="86941" y="624417"/>
                      <a:pt x="80591" y="622300"/>
                    </a:cubicBezTo>
                    <a:cubicBezTo>
                      <a:pt x="70008" y="623358"/>
                      <a:pt x="57237" y="618945"/>
                      <a:pt x="48841" y="625475"/>
                    </a:cubicBezTo>
                    <a:cubicBezTo>
                      <a:pt x="39339" y="632865"/>
                      <a:pt x="62512" y="658808"/>
                      <a:pt x="64716" y="660400"/>
                    </a:cubicBezTo>
                    <a:cubicBezTo>
                      <a:pt x="71358" y="665197"/>
                      <a:pt x="112196" y="688205"/>
                      <a:pt x="128216" y="695325"/>
                    </a:cubicBezTo>
                    <a:cubicBezTo>
                      <a:pt x="131274" y="696684"/>
                      <a:pt x="134566" y="697442"/>
                      <a:pt x="137741" y="698500"/>
                    </a:cubicBezTo>
                    <a:cubicBezTo>
                      <a:pt x="136683" y="703792"/>
                      <a:pt x="135779" y="709117"/>
                      <a:pt x="134566" y="714375"/>
                    </a:cubicBezTo>
                    <a:cubicBezTo>
                      <a:pt x="132604" y="722879"/>
                      <a:pt x="128760" y="731065"/>
                      <a:pt x="128216" y="739775"/>
                    </a:cubicBezTo>
                    <a:cubicBezTo>
                      <a:pt x="125574" y="782039"/>
                      <a:pt x="122315" y="824516"/>
                      <a:pt x="125041" y="866775"/>
                    </a:cubicBezTo>
                    <a:cubicBezTo>
                      <a:pt x="125687" y="876794"/>
                      <a:pt x="129890" y="847085"/>
                      <a:pt x="134566" y="838200"/>
                    </a:cubicBezTo>
                    <a:cubicBezTo>
                      <a:pt x="140583" y="826768"/>
                      <a:pt x="147384" y="815304"/>
                      <a:pt x="156791" y="806450"/>
                    </a:cubicBezTo>
                    <a:cubicBezTo>
                      <a:pt x="175756" y="788601"/>
                      <a:pt x="203150" y="782530"/>
                      <a:pt x="226641" y="774700"/>
                    </a:cubicBezTo>
                    <a:cubicBezTo>
                      <a:pt x="236166" y="781050"/>
                      <a:pt x="250419" y="783356"/>
                      <a:pt x="255216" y="793750"/>
                    </a:cubicBezTo>
                    <a:cubicBezTo>
                      <a:pt x="258594" y="801068"/>
                      <a:pt x="250457" y="809475"/>
                      <a:pt x="245691" y="815975"/>
                    </a:cubicBezTo>
                    <a:cubicBezTo>
                      <a:pt x="231357" y="835521"/>
                      <a:pt x="211934" y="848069"/>
                      <a:pt x="191716" y="860425"/>
                    </a:cubicBezTo>
                    <a:cubicBezTo>
                      <a:pt x="182418" y="866107"/>
                      <a:pt x="172793" y="871244"/>
                      <a:pt x="163141" y="876300"/>
                    </a:cubicBezTo>
                    <a:cubicBezTo>
                      <a:pt x="150563" y="882888"/>
                      <a:pt x="125041" y="895350"/>
                      <a:pt x="125041" y="895350"/>
                    </a:cubicBezTo>
                    <a:cubicBezTo>
                      <a:pt x="123983" y="891117"/>
                      <a:pt x="122813" y="886910"/>
                      <a:pt x="121866" y="882650"/>
                    </a:cubicBezTo>
                    <a:cubicBezTo>
                      <a:pt x="120695" y="877382"/>
                      <a:pt x="120883" y="871706"/>
                      <a:pt x="118691" y="866775"/>
                    </a:cubicBezTo>
                    <a:cubicBezTo>
                      <a:pt x="114647" y="857676"/>
                      <a:pt x="102643" y="848324"/>
                      <a:pt x="96466" y="841375"/>
                    </a:cubicBezTo>
                    <a:cubicBezTo>
                      <a:pt x="91964" y="836310"/>
                      <a:pt x="88558" y="830292"/>
                      <a:pt x="83766" y="825500"/>
                    </a:cubicBezTo>
                    <a:cubicBezTo>
                      <a:pt x="73033" y="814767"/>
                      <a:pt x="56541" y="802779"/>
                      <a:pt x="42491" y="796925"/>
                    </a:cubicBezTo>
                    <a:cubicBezTo>
                      <a:pt x="37510" y="794849"/>
                      <a:pt x="31908" y="794808"/>
                      <a:pt x="26616" y="793750"/>
                    </a:cubicBezTo>
                    <a:cubicBezTo>
                      <a:pt x="23441" y="794808"/>
                      <a:pt x="19929" y="795151"/>
                      <a:pt x="17091" y="796925"/>
                    </a:cubicBezTo>
                    <a:cubicBezTo>
                      <a:pt x="-4050" y="810138"/>
                      <a:pt x="-7288" y="813821"/>
                      <a:pt x="17091" y="838200"/>
                    </a:cubicBezTo>
                    <a:cubicBezTo>
                      <a:pt x="23784" y="844893"/>
                      <a:pt x="33841" y="847055"/>
                      <a:pt x="42491" y="850900"/>
                    </a:cubicBezTo>
                    <a:cubicBezTo>
                      <a:pt x="89481" y="871784"/>
                      <a:pt x="57719" y="857051"/>
                      <a:pt x="99641" y="869950"/>
                    </a:cubicBezTo>
                    <a:cubicBezTo>
                      <a:pt x="122833" y="877086"/>
                      <a:pt x="107829" y="876300"/>
                      <a:pt x="121866" y="876300"/>
                    </a:cubicBezTo>
                    <a:lnTo>
                      <a:pt x="102816" y="1044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29D7B244-3B1C-92E3-5345-E1170EF05D12}"/>
                      </a:ext>
                    </a:extLst>
                  </p14:cNvPr>
                  <p14:cNvContentPartPr/>
                  <p14:nvPr/>
                </p14:nvContentPartPr>
                <p14:xfrm>
                  <a:off x="1683834" y="5171942"/>
                  <a:ext cx="268200" cy="87696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29D7B244-3B1C-92E3-5345-E1170EF05D1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674834" y="5162942"/>
                    <a:ext cx="285840" cy="89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571326DC-2AE8-55B1-CA07-3748FCEBA860}"/>
                      </a:ext>
                    </a:extLst>
                  </p14:cNvPr>
                  <p14:cNvContentPartPr/>
                  <p14:nvPr/>
                </p14:nvContentPartPr>
                <p14:xfrm>
                  <a:off x="1735674" y="5404142"/>
                  <a:ext cx="38520" cy="6300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571326DC-2AE8-55B1-CA07-3748FCEBA86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726674" y="5395502"/>
                    <a:ext cx="5616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6F0EEAB9-824F-71E4-E67A-F4A5EDA14528}"/>
                      </a:ext>
                    </a:extLst>
                  </p14:cNvPr>
                  <p14:cNvContentPartPr/>
                  <p14:nvPr/>
                </p14:nvContentPartPr>
                <p14:xfrm>
                  <a:off x="1766274" y="5443382"/>
                  <a:ext cx="113400" cy="2844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6F0EEAB9-824F-71E4-E67A-F4A5EDA14528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757634" y="5434382"/>
                    <a:ext cx="13104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DFD49F5D-3BEE-D423-890E-86BE31158833}"/>
                      </a:ext>
                    </a:extLst>
                  </p14:cNvPr>
                  <p14:cNvContentPartPr/>
                  <p14:nvPr/>
                </p14:nvContentPartPr>
                <p14:xfrm>
                  <a:off x="1634514" y="5607542"/>
                  <a:ext cx="65160" cy="7596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DFD49F5D-3BEE-D423-890E-86BE3115883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625514" y="5598902"/>
                    <a:ext cx="82800" cy="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B84C1991-3E9E-9002-3136-73BE92068551}"/>
                      </a:ext>
                    </a:extLst>
                  </p14:cNvPr>
                  <p14:cNvContentPartPr/>
                  <p14:nvPr/>
                </p14:nvContentPartPr>
                <p14:xfrm>
                  <a:off x="1622634" y="5647142"/>
                  <a:ext cx="121680" cy="23400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B84C1991-3E9E-9002-3136-73BE9206855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613634" y="5638142"/>
                    <a:ext cx="139320" cy="25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0EB968F8-1F06-9CD1-321D-09EF05221ADD}"/>
                      </a:ext>
                    </a:extLst>
                  </p14:cNvPr>
                  <p14:cNvContentPartPr/>
                  <p14:nvPr/>
                </p14:nvContentPartPr>
                <p14:xfrm>
                  <a:off x="1714074" y="5845502"/>
                  <a:ext cx="29880" cy="8604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0EB968F8-1F06-9CD1-321D-09EF05221ADD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705074" y="5836502"/>
                    <a:ext cx="475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E4F3E2DC-4E71-C2CC-98C6-3AC7064EEE08}"/>
                      </a:ext>
                    </a:extLst>
                  </p14:cNvPr>
                  <p14:cNvContentPartPr/>
                  <p14:nvPr/>
                </p14:nvContentPartPr>
                <p14:xfrm>
                  <a:off x="1733874" y="5855942"/>
                  <a:ext cx="354960" cy="18432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E4F3E2DC-4E71-C2CC-98C6-3AC7064EEE0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724874" y="5847302"/>
                    <a:ext cx="37260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FC080027-8F0E-4E7B-15F6-BB0C910B0292}"/>
                      </a:ext>
                    </a:extLst>
                  </p14:cNvPr>
                  <p14:cNvContentPartPr/>
                  <p14:nvPr/>
                </p14:nvContentPartPr>
                <p14:xfrm>
                  <a:off x="1898034" y="5830022"/>
                  <a:ext cx="14040" cy="9396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FC080027-8F0E-4E7B-15F6-BB0C910B029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889034" y="5821382"/>
                    <a:ext cx="3168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85867E05-A547-79E4-B3DC-BE508DEB5A54}"/>
                      </a:ext>
                    </a:extLst>
                  </p14:cNvPr>
                  <p14:cNvContentPartPr/>
                  <p14:nvPr/>
                </p14:nvContentPartPr>
                <p14:xfrm>
                  <a:off x="1978674" y="5899142"/>
                  <a:ext cx="70200" cy="1728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85867E05-A547-79E4-B3DC-BE508DEB5A5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969674" y="5890502"/>
                    <a:ext cx="8784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A7330957-5494-44DC-B12F-ED532B3DE4DD}"/>
                      </a:ext>
                    </a:extLst>
                  </p14:cNvPr>
                  <p14:cNvContentPartPr/>
                  <p14:nvPr/>
                </p14:nvContentPartPr>
                <p14:xfrm>
                  <a:off x="1764834" y="5952422"/>
                  <a:ext cx="113760" cy="6876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A7330957-5494-44DC-B12F-ED532B3DE4DD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755834" y="5943782"/>
                    <a:ext cx="131400" cy="8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B93E6A89-EE3A-DDBE-2B07-C00A7D76A8AF}"/>
                      </a:ext>
                    </a:extLst>
                  </p14:cNvPr>
                  <p14:cNvContentPartPr/>
                  <p14:nvPr/>
                </p14:nvContentPartPr>
                <p14:xfrm>
                  <a:off x="1594914" y="5994902"/>
                  <a:ext cx="149760" cy="4500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B93E6A89-EE3A-DDBE-2B07-C00A7D76A8AF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585914" y="5986262"/>
                    <a:ext cx="167400" cy="62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B9FDC25-0513-3282-3C5F-DD55F3B0DE23}"/>
                </a:ext>
              </a:extLst>
            </p:cNvPr>
            <p:cNvSpPr/>
            <p:nvPr/>
          </p:nvSpPr>
          <p:spPr>
            <a:xfrm>
              <a:off x="6987277" y="5808319"/>
              <a:ext cx="1155700" cy="114300"/>
            </a:xfrm>
            <a:prstGeom prst="ellipse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CB5E1B-DF50-85A2-87AE-7605F1CE2E51}"/>
                </a:ext>
              </a:extLst>
            </p:cNvPr>
            <p:cNvSpPr/>
            <p:nvPr/>
          </p:nvSpPr>
          <p:spPr>
            <a:xfrm>
              <a:off x="3581339" y="5801148"/>
              <a:ext cx="1155700" cy="114300"/>
            </a:xfrm>
            <a:prstGeom prst="ellipse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9525EBB-7986-869C-20C1-DF00C30F4167}"/>
                </a:ext>
              </a:extLst>
            </p:cNvPr>
            <p:cNvGrpSpPr/>
            <p:nvPr/>
          </p:nvGrpSpPr>
          <p:grpSpPr>
            <a:xfrm>
              <a:off x="4843539" y="1858899"/>
              <a:ext cx="1398431" cy="48171"/>
              <a:chOff x="4476490" y="1376418"/>
              <a:chExt cx="1398431" cy="48171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38234F6-EFE1-5B26-4451-DFED171CA17F}"/>
                  </a:ext>
                </a:extLst>
              </p:cNvPr>
              <p:cNvSpPr/>
              <p:nvPr/>
            </p:nvSpPr>
            <p:spPr>
              <a:xfrm>
                <a:off x="4476490" y="1376418"/>
                <a:ext cx="171709" cy="48171"/>
              </a:xfrm>
              <a:prstGeom prst="rect">
                <a:avLst/>
              </a:pr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546EB74-D55F-5678-6316-33305802E2ED}"/>
                  </a:ext>
                </a:extLst>
              </p:cNvPr>
              <p:cNvGrpSpPr/>
              <p:nvPr/>
            </p:nvGrpSpPr>
            <p:grpSpPr>
              <a:xfrm>
                <a:off x="4743450" y="1378592"/>
                <a:ext cx="1131471" cy="45719"/>
                <a:chOff x="4743450" y="1378592"/>
                <a:chExt cx="1131471" cy="45719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36A32F6D-CF21-464D-EC45-513DE76E997D}"/>
                    </a:ext>
                  </a:extLst>
                </p:cNvPr>
                <p:cNvSpPr/>
                <p:nvPr/>
              </p:nvSpPr>
              <p:spPr>
                <a:xfrm>
                  <a:off x="4743450" y="1378592"/>
                  <a:ext cx="1104900" cy="45719"/>
                </a:xfrm>
                <a:prstGeom prst="rect">
                  <a:avLst/>
                </a:prstGeom>
                <a:solidFill>
                  <a:srgbClr val="F07D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  <p:sp>
              <p:nvSpPr>
                <p:cNvPr id="118" name="Flowchart: Delay 117">
                  <a:extLst>
                    <a:ext uri="{FF2B5EF4-FFF2-40B4-BE49-F238E27FC236}">
                      <a16:creationId xmlns:a16="http://schemas.microsoft.com/office/drawing/2014/main" id="{25E5B03B-DA22-5492-36C6-5FAC3088EB90}"/>
                    </a:ext>
                  </a:extLst>
                </p:cNvPr>
                <p:cNvSpPr/>
                <p:nvPr/>
              </p:nvSpPr>
              <p:spPr>
                <a:xfrm>
                  <a:off x="5829202" y="1378592"/>
                  <a:ext cx="45719" cy="45719"/>
                </a:xfrm>
                <a:prstGeom prst="flowChartDelay">
                  <a:avLst/>
                </a:prstGeom>
                <a:solidFill>
                  <a:srgbClr val="F07D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67F7EE-04A4-CFF7-29FD-9A06A589C80F}"/>
                </a:ext>
              </a:extLst>
            </p:cNvPr>
            <p:cNvSpPr/>
            <p:nvPr/>
          </p:nvSpPr>
          <p:spPr>
            <a:xfrm>
              <a:off x="4036555" y="5433100"/>
              <a:ext cx="245269" cy="219075"/>
            </a:xfrm>
            <a:custGeom>
              <a:avLst/>
              <a:gdLst>
                <a:gd name="connsiteX0" fmla="*/ 0 w 245269"/>
                <a:gd name="connsiteY0" fmla="*/ 219075 h 219075"/>
                <a:gd name="connsiteX1" fmla="*/ 145257 w 245269"/>
                <a:gd name="connsiteY1" fmla="*/ 214312 h 219075"/>
                <a:gd name="connsiteX2" fmla="*/ 242888 w 245269"/>
                <a:gd name="connsiteY2" fmla="*/ 216694 h 219075"/>
                <a:gd name="connsiteX3" fmla="*/ 245269 w 245269"/>
                <a:gd name="connsiteY3" fmla="*/ 130969 h 219075"/>
                <a:gd name="connsiteX4" fmla="*/ 245269 w 245269"/>
                <a:gd name="connsiteY4" fmla="*/ 76200 h 219075"/>
                <a:gd name="connsiteX5" fmla="*/ 233363 w 245269"/>
                <a:gd name="connsiteY5" fmla="*/ 38100 h 219075"/>
                <a:gd name="connsiteX6" fmla="*/ 211932 w 245269"/>
                <a:gd name="connsiteY6" fmla="*/ 16669 h 219075"/>
                <a:gd name="connsiteX7" fmla="*/ 188119 w 245269"/>
                <a:gd name="connsiteY7" fmla="*/ 4762 h 219075"/>
                <a:gd name="connsiteX8" fmla="*/ 135732 w 245269"/>
                <a:gd name="connsiteY8" fmla="*/ 0 h 219075"/>
                <a:gd name="connsiteX9" fmla="*/ 97632 w 245269"/>
                <a:gd name="connsiteY9" fmla="*/ 0 h 219075"/>
                <a:gd name="connsiteX10" fmla="*/ 61913 w 245269"/>
                <a:gd name="connsiteY10" fmla="*/ 2381 h 219075"/>
                <a:gd name="connsiteX11" fmla="*/ 35719 w 245269"/>
                <a:gd name="connsiteY11" fmla="*/ 11906 h 219075"/>
                <a:gd name="connsiteX12" fmla="*/ 11907 w 245269"/>
                <a:gd name="connsiteY12" fmla="*/ 35719 h 219075"/>
                <a:gd name="connsiteX13" fmla="*/ 4763 w 245269"/>
                <a:gd name="connsiteY13" fmla="*/ 61912 h 219075"/>
                <a:gd name="connsiteX14" fmla="*/ 2382 w 245269"/>
                <a:gd name="connsiteY14" fmla="*/ 90487 h 219075"/>
                <a:gd name="connsiteX15" fmla="*/ 0 w 245269"/>
                <a:gd name="connsiteY15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5269" h="219075">
                  <a:moveTo>
                    <a:pt x="0" y="219075"/>
                  </a:moveTo>
                  <a:lnTo>
                    <a:pt x="145257" y="214312"/>
                  </a:lnTo>
                  <a:lnTo>
                    <a:pt x="242888" y="216694"/>
                  </a:lnTo>
                  <a:cubicBezTo>
                    <a:pt x="243682" y="188119"/>
                    <a:pt x="244475" y="159544"/>
                    <a:pt x="245269" y="130969"/>
                  </a:cubicBezTo>
                  <a:lnTo>
                    <a:pt x="245269" y="76200"/>
                  </a:lnTo>
                  <a:lnTo>
                    <a:pt x="233363" y="38100"/>
                  </a:lnTo>
                  <a:lnTo>
                    <a:pt x="211932" y="16669"/>
                  </a:lnTo>
                  <a:lnTo>
                    <a:pt x="188119" y="4762"/>
                  </a:lnTo>
                  <a:lnTo>
                    <a:pt x="135732" y="0"/>
                  </a:lnTo>
                  <a:lnTo>
                    <a:pt x="97632" y="0"/>
                  </a:lnTo>
                  <a:lnTo>
                    <a:pt x="61913" y="2381"/>
                  </a:lnTo>
                  <a:lnTo>
                    <a:pt x="35719" y="11906"/>
                  </a:lnTo>
                  <a:lnTo>
                    <a:pt x="11907" y="35719"/>
                  </a:lnTo>
                  <a:lnTo>
                    <a:pt x="4763" y="61912"/>
                  </a:lnTo>
                  <a:lnTo>
                    <a:pt x="2382" y="90487"/>
                  </a:lnTo>
                  <a:lnTo>
                    <a:pt x="0" y="219075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CF8FFD4-B0E9-D617-0930-D3625F8F6F86}"/>
                </a:ext>
              </a:extLst>
            </p:cNvPr>
            <p:cNvGrpSpPr/>
            <p:nvPr/>
          </p:nvGrpSpPr>
          <p:grpSpPr>
            <a:xfrm>
              <a:off x="3718594" y="2358906"/>
              <a:ext cx="862013" cy="1153299"/>
              <a:chOff x="3359927" y="1876425"/>
              <a:chExt cx="862013" cy="1153299"/>
            </a:xfrm>
          </p:grpSpPr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0F9B97C0-DC2C-C8C0-9932-257A2076C3D1}"/>
                  </a:ext>
                </a:extLst>
              </p:cNvPr>
              <p:cNvSpPr/>
              <p:nvPr/>
            </p:nvSpPr>
            <p:spPr>
              <a:xfrm>
                <a:off x="3395663" y="1876425"/>
                <a:ext cx="786476" cy="361951"/>
              </a:xfrm>
              <a:prstGeom prst="roundRect">
                <a:avLst>
                  <a:gd name="adj" fmla="val 50000"/>
                </a:avLst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962B6385-850F-9F8D-F6DF-15930F2A8994}"/>
                  </a:ext>
                </a:extLst>
              </p:cNvPr>
              <p:cNvGrpSpPr/>
              <p:nvPr/>
            </p:nvGrpSpPr>
            <p:grpSpPr>
              <a:xfrm>
                <a:off x="3359927" y="2427268"/>
                <a:ext cx="862013" cy="602456"/>
                <a:chOff x="3784764" y="3265354"/>
                <a:chExt cx="862013" cy="602456"/>
              </a:xfrm>
              <a:solidFill>
                <a:srgbClr val="BCBCBC"/>
              </a:solidFill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ACDBC0EB-1E43-73B9-2C90-AE20D882BFAC}"/>
                    </a:ext>
                  </a:extLst>
                </p:cNvPr>
                <p:cNvSpPr/>
                <p:nvPr/>
              </p:nvSpPr>
              <p:spPr>
                <a:xfrm>
                  <a:off x="3784764" y="3265354"/>
                  <a:ext cx="862013" cy="602456"/>
                </a:xfrm>
                <a:custGeom>
                  <a:avLst/>
                  <a:gdLst>
                    <a:gd name="connsiteX0" fmla="*/ 21432 w 862013"/>
                    <a:gd name="connsiteY0" fmla="*/ 4762 h 602456"/>
                    <a:gd name="connsiteX1" fmla="*/ 280988 w 862013"/>
                    <a:gd name="connsiteY1" fmla="*/ 4762 h 602456"/>
                    <a:gd name="connsiteX2" fmla="*/ 550069 w 862013"/>
                    <a:gd name="connsiteY2" fmla="*/ 0 h 602456"/>
                    <a:gd name="connsiteX3" fmla="*/ 792957 w 862013"/>
                    <a:gd name="connsiteY3" fmla="*/ 7144 h 602456"/>
                    <a:gd name="connsiteX4" fmla="*/ 835819 w 862013"/>
                    <a:gd name="connsiteY4" fmla="*/ 7144 h 602456"/>
                    <a:gd name="connsiteX5" fmla="*/ 859632 w 862013"/>
                    <a:gd name="connsiteY5" fmla="*/ 19050 h 602456"/>
                    <a:gd name="connsiteX6" fmla="*/ 862013 w 862013"/>
                    <a:gd name="connsiteY6" fmla="*/ 33337 h 602456"/>
                    <a:gd name="connsiteX7" fmla="*/ 859632 w 862013"/>
                    <a:gd name="connsiteY7" fmla="*/ 66675 h 602456"/>
                    <a:gd name="connsiteX8" fmla="*/ 847725 w 862013"/>
                    <a:gd name="connsiteY8" fmla="*/ 104775 h 602456"/>
                    <a:gd name="connsiteX9" fmla="*/ 764382 w 862013"/>
                    <a:gd name="connsiteY9" fmla="*/ 371475 h 602456"/>
                    <a:gd name="connsiteX10" fmla="*/ 745332 w 862013"/>
                    <a:gd name="connsiteY10" fmla="*/ 454819 h 602456"/>
                    <a:gd name="connsiteX11" fmla="*/ 738188 w 862013"/>
                    <a:gd name="connsiteY11" fmla="*/ 466725 h 602456"/>
                    <a:gd name="connsiteX12" fmla="*/ 728663 w 862013"/>
                    <a:gd name="connsiteY12" fmla="*/ 476250 h 602456"/>
                    <a:gd name="connsiteX13" fmla="*/ 709613 w 862013"/>
                    <a:gd name="connsiteY13" fmla="*/ 488156 h 602456"/>
                    <a:gd name="connsiteX14" fmla="*/ 692944 w 862013"/>
                    <a:gd name="connsiteY14" fmla="*/ 483394 h 602456"/>
                    <a:gd name="connsiteX15" fmla="*/ 690563 w 862013"/>
                    <a:gd name="connsiteY15" fmla="*/ 523875 h 602456"/>
                    <a:gd name="connsiteX16" fmla="*/ 673894 w 862013"/>
                    <a:gd name="connsiteY16" fmla="*/ 566737 h 602456"/>
                    <a:gd name="connsiteX17" fmla="*/ 657225 w 862013"/>
                    <a:gd name="connsiteY17" fmla="*/ 588169 h 602456"/>
                    <a:gd name="connsiteX18" fmla="*/ 616744 w 862013"/>
                    <a:gd name="connsiteY18" fmla="*/ 597694 h 602456"/>
                    <a:gd name="connsiteX19" fmla="*/ 250032 w 862013"/>
                    <a:gd name="connsiteY19" fmla="*/ 600075 h 602456"/>
                    <a:gd name="connsiteX20" fmla="*/ 226219 w 862013"/>
                    <a:gd name="connsiteY20" fmla="*/ 602456 h 602456"/>
                    <a:gd name="connsiteX21" fmla="*/ 200025 w 862013"/>
                    <a:gd name="connsiteY21" fmla="*/ 588169 h 602456"/>
                    <a:gd name="connsiteX22" fmla="*/ 178594 w 862013"/>
                    <a:gd name="connsiteY22" fmla="*/ 531019 h 602456"/>
                    <a:gd name="connsiteX23" fmla="*/ 169069 w 862013"/>
                    <a:gd name="connsiteY23" fmla="*/ 497681 h 602456"/>
                    <a:gd name="connsiteX24" fmla="*/ 164307 w 862013"/>
                    <a:gd name="connsiteY24" fmla="*/ 485775 h 602456"/>
                    <a:gd name="connsiteX25" fmla="*/ 138113 w 862013"/>
                    <a:gd name="connsiteY25" fmla="*/ 478631 h 602456"/>
                    <a:gd name="connsiteX26" fmla="*/ 121444 w 862013"/>
                    <a:gd name="connsiteY26" fmla="*/ 457200 h 602456"/>
                    <a:gd name="connsiteX27" fmla="*/ 107157 w 862013"/>
                    <a:gd name="connsiteY27" fmla="*/ 431006 h 602456"/>
                    <a:gd name="connsiteX28" fmla="*/ 100013 w 862013"/>
                    <a:gd name="connsiteY28" fmla="*/ 400050 h 602456"/>
                    <a:gd name="connsiteX29" fmla="*/ 0 w 862013"/>
                    <a:gd name="connsiteY29" fmla="*/ 50006 h 602456"/>
                    <a:gd name="connsiteX30" fmla="*/ 21432 w 862013"/>
                    <a:gd name="connsiteY30" fmla="*/ 4762 h 602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862013" h="602456">
                      <a:moveTo>
                        <a:pt x="21432" y="4762"/>
                      </a:moveTo>
                      <a:lnTo>
                        <a:pt x="280988" y="4762"/>
                      </a:lnTo>
                      <a:lnTo>
                        <a:pt x="550069" y="0"/>
                      </a:lnTo>
                      <a:lnTo>
                        <a:pt x="792957" y="7144"/>
                      </a:lnTo>
                      <a:lnTo>
                        <a:pt x="835819" y="7144"/>
                      </a:lnTo>
                      <a:lnTo>
                        <a:pt x="859632" y="19050"/>
                      </a:lnTo>
                      <a:lnTo>
                        <a:pt x="862013" y="33337"/>
                      </a:lnTo>
                      <a:lnTo>
                        <a:pt x="859632" y="66675"/>
                      </a:lnTo>
                      <a:lnTo>
                        <a:pt x="847725" y="104775"/>
                      </a:lnTo>
                      <a:lnTo>
                        <a:pt x="764382" y="371475"/>
                      </a:lnTo>
                      <a:lnTo>
                        <a:pt x="745332" y="454819"/>
                      </a:lnTo>
                      <a:lnTo>
                        <a:pt x="738188" y="466725"/>
                      </a:lnTo>
                      <a:lnTo>
                        <a:pt x="728663" y="476250"/>
                      </a:lnTo>
                      <a:lnTo>
                        <a:pt x="709613" y="488156"/>
                      </a:lnTo>
                      <a:lnTo>
                        <a:pt x="692944" y="483394"/>
                      </a:lnTo>
                      <a:lnTo>
                        <a:pt x="690563" y="523875"/>
                      </a:lnTo>
                      <a:lnTo>
                        <a:pt x="673894" y="566737"/>
                      </a:lnTo>
                      <a:lnTo>
                        <a:pt x="657225" y="588169"/>
                      </a:lnTo>
                      <a:lnTo>
                        <a:pt x="616744" y="597694"/>
                      </a:lnTo>
                      <a:lnTo>
                        <a:pt x="250032" y="600075"/>
                      </a:lnTo>
                      <a:lnTo>
                        <a:pt x="226219" y="602456"/>
                      </a:lnTo>
                      <a:lnTo>
                        <a:pt x="200025" y="588169"/>
                      </a:lnTo>
                      <a:lnTo>
                        <a:pt x="178594" y="531019"/>
                      </a:lnTo>
                      <a:lnTo>
                        <a:pt x="169069" y="497681"/>
                      </a:lnTo>
                      <a:lnTo>
                        <a:pt x="164307" y="485775"/>
                      </a:lnTo>
                      <a:lnTo>
                        <a:pt x="138113" y="478631"/>
                      </a:lnTo>
                      <a:lnTo>
                        <a:pt x="121444" y="457200"/>
                      </a:lnTo>
                      <a:lnTo>
                        <a:pt x="107157" y="431006"/>
                      </a:lnTo>
                      <a:lnTo>
                        <a:pt x="100013" y="400050"/>
                      </a:lnTo>
                      <a:lnTo>
                        <a:pt x="0" y="50006"/>
                      </a:lnTo>
                      <a:lnTo>
                        <a:pt x="21432" y="47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7FBBB3A5-E367-E0A8-AB37-A3557B81AC31}"/>
                    </a:ext>
                  </a:extLst>
                </p:cNvPr>
                <p:cNvSpPr/>
                <p:nvPr/>
              </p:nvSpPr>
              <p:spPr>
                <a:xfrm>
                  <a:off x="3876791" y="3386024"/>
                  <a:ext cx="673894" cy="473869"/>
                </a:xfrm>
                <a:custGeom>
                  <a:avLst/>
                  <a:gdLst>
                    <a:gd name="connsiteX0" fmla="*/ 0 w 673894"/>
                    <a:gd name="connsiteY0" fmla="*/ 38100 h 473869"/>
                    <a:gd name="connsiteX1" fmla="*/ 50006 w 673894"/>
                    <a:gd name="connsiteY1" fmla="*/ 0 h 473869"/>
                    <a:gd name="connsiteX2" fmla="*/ 628650 w 673894"/>
                    <a:gd name="connsiteY2" fmla="*/ 4763 h 473869"/>
                    <a:gd name="connsiteX3" fmla="*/ 652463 w 673894"/>
                    <a:gd name="connsiteY3" fmla="*/ 11907 h 473869"/>
                    <a:gd name="connsiteX4" fmla="*/ 669131 w 673894"/>
                    <a:gd name="connsiteY4" fmla="*/ 26194 h 473869"/>
                    <a:gd name="connsiteX5" fmla="*/ 673894 w 673894"/>
                    <a:gd name="connsiteY5" fmla="*/ 47625 h 473869"/>
                    <a:gd name="connsiteX6" fmla="*/ 578644 w 673894"/>
                    <a:gd name="connsiteY6" fmla="*/ 450057 h 473869"/>
                    <a:gd name="connsiteX7" fmla="*/ 547688 w 673894"/>
                    <a:gd name="connsiteY7" fmla="*/ 469107 h 473869"/>
                    <a:gd name="connsiteX8" fmla="*/ 485775 w 673894"/>
                    <a:gd name="connsiteY8" fmla="*/ 473869 h 473869"/>
                    <a:gd name="connsiteX9" fmla="*/ 135731 w 673894"/>
                    <a:gd name="connsiteY9" fmla="*/ 471488 h 473869"/>
                    <a:gd name="connsiteX10" fmla="*/ 107156 w 673894"/>
                    <a:gd name="connsiteY10" fmla="*/ 464344 h 473869"/>
                    <a:gd name="connsiteX11" fmla="*/ 90488 w 673894"/>
                    <a:gd name="connsiteY11" fmla="*/ 438150 h 473869"/>
                    <a:gd name="connsiteX12" fmla="*/ 40481 w 673894"/>
                    <a:gd name="connsiteY12" fmla="*/ 204788 h 473869"/>
                    <a:gd name="connsiteX13" fmla="*/ 0 w 673894"/>
                    <a:gd name="connsiteY13" fmla="*/ 38100 h 473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894" h="473869">
                      <a:moveTo>
                        <a:pt x="0" y="38100"/>
                      </a:moveTo>
                      <a:lnTo>
                        <a:pt x="50006" y="0"/>
                      </a:lnTo>
                      <a:lnTo>
                        <a:pt x="628650" y="4763"/>
                      </a:lnTo>
                      <a:lnTo>
                        <a:pt x="652463" y="11907"/>
                      </a:lnTo>
                      <a:lnTo>
                        <a:pt x="669131" y="26194"/>
                      </a:lnTo>
                      <a:lnTo>
                        <a:pt x="673894" y="47625"/>
                      </a:lnTo>
                      <a:lnTo>
                        <a:pt x="578644" y="450057"/>
                      </a:lnTo>
                      <a:lnTo>
                        <a:pt x="547688" y="469107"/>
                      </a:lnTo>
                      <a:lnTo>
                        <a:pt x="485775" y="473869"/>
                      </a:lnTo>
                      <a:lnTo>
                        <a:pt x="135731" y="471488"/>
                      </a:lnTo>
                      <a:lnTo>
                        <a:pt x="107156" y="464344"/>
                      </a:lnTo>
                      <a:lnTo>
                        <a:pt x="90488" y="438150"/>
                      </a:lnTo>
                      <a:lnTo>
                        <a:pt x="40481" y="204788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rgbClr val="F07D26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114" name="Rectangle: Top Corners Snipped 113">
                  <a:extLst>
                    <a:ext uri="{FF2B5EF4-FFF2-40B4-BE49-F238E27FC236}">
                      <a16:creationId xmlns:a16="http://schemas.microsoft.com/office/drawing/2014/main" id="{AC0EAF82-1904-7A2E-AAA2-C7FCED0D360A}"/>
                    </a:ext>
                  </a:extLst>
                </p:cNvPr>
                <p:cNvSpPr/>
                <p:nvPr/>
              </p:nvSpPr>
              <p:spPr>
                <a:xfrm rot="10800000">
                  <a:off x="4010617" y="3564869"/>
                  <a:ext cx="403247" cy="227763"/>
                </a:xfrm>
                <a:prstGeom prst="snip2SameRect">
                  <a:avLst>
                    <a:gd name="adj1" fmla="val 13530"/>
                    <a:gd name="adj2" fmla="val 0"/>
                  </a:avLst>
                </a:prstGeom>
                <a:solidFill>
                  <a:srgbClr val="BCBC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D389469-7392-8021-D142-380CDD099B56}"/>
                  </a:ext>
                </a:extLst>
              </p:cNvPr>
              <p:cNvSpPr/>
              <p:nvPr/>
            </p:nvSpPr>
            <p:spPr>
              <a:xfrm>
                <a:off x="3505680" y="2591668"/>
                <a:ext cx="99384" cy="95735"/>
              </a:xfrm>
              <a:prstGeom prst="ellipse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369C354-2A6A-F847-E3BA-58236DBC2D96}"/>
                </a:ext>
              </a:extLst>
            </p:cNvPr>
            <p:cNvGrpSpPr/>
            <p:nvPr/>
          </p:nvGrpSpPr>
          <p:grpSpPr>
            <a:xfrm>
              <a:off x="7136943" y="5165134"/>
              <a:ext cx="863441" cy="603722"/>
              <a:chOff x="3359927" y="2427268"/>
              <a:chExt cx="862013" cy="602456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AF4BFA0-7308-41C1-EF22-B2CA754BB02E}"/>
                  </a:ext>
                </a:extLst>
              </p:cNvPr>
              <p:cNvGrpSpPr/>
              <p:nvPr/>
            </p:nvGrpSpPr>
            <p:grpSpPr>
              <a:xfrm>
                <a:off x="3359927" y="2427268"/>
                <a:ext cx="862013" cy="602456"/>
                <a:chOff x="3784764" y="3265354"/>
                <a:chExt cx="862013" cy="602456"/>
              </a:xfrm>
              <a:solidFill>
                <a:srgbClr val="BCBCBC"/>
              </a:solidFill>
            </p:grpSpPr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E78CF204-BD35-E66F-7065-C6472A4B7FE8}"/>
                    </a:ext>
                  </a:extLst>
                </p:cNvPr>
                <p:cNvSpPr/>
                <p:nvPr/>
              </p:nvSpPr>
              <p:spPr>
                <a:xfrm>
                  <a:off x="3784764" y="3265354"/>
                  <a:ext cx="862013" cy="602456"/>
                </a:xfrm>
                <a:custGeom>
                  <a:avLst/>
                  <a:gdLst>
                    <a:gd name="connsiteX0" fmla="*/ 21432 w 862013"/>
                    <a:gd name="connsiteY0" fmla="*/ 4762 h 602456"/>
                    <a:gd name="connsiteX1" fmla="*/ 280988 w 862013"/>
                    <a:gd name="connsiteY1" fmla="*/ 4762 h 602456"/>
                    <a:gd name="connsiteX2" fmla="*/ 550069 w 862013"/>
                    <a:gd name="connsiteY2" fmla="*/ 0 h 602456"/>
                    <a:gd name="connsiteX3" fmla="*/ 792957 w 862013"/>
                    <a:gd name="connsiteY3" fmla="*/ 7144 h 602456"/>
                    <a:gd name="connsiteX4" fmla="*/ 835819 w 862013"/>
                    <a:gd name="connsiteY4" fmla="*/ 7144 h 602456"/>
                    <a:gd name="connsiteX5" fmla="*/ 859632 w 862013"/>
                    <a:gd name="connsiteY5" fmla="*/ 19050 h 602456"/>
                    <a:gd name="connsiteX6" fmla="*/ 862013 w 862013"/>
                    <a:gd name="connsiteY6" fmla="*/ 33337 h 602456"/>
                    <a:gd name="connsiteX7" fmla="*/ 859632 w 862013"/>
                    <a:gd name="connsiteY7" fmla="*/ 66675 h 602456"/>
                    <a:gd name="connsiteX8" fmla="*/ 847725 w 862013"/>
                    <a:gd name="connsiteY8" fmla="*/ 104775 h 602456"/>
                    <a:gd name="connsiteX9" fmla="*/ 764382 w 862013"/>
                    <a:gd name="connsiteY9" fmla="*/ 371475 h 602456"/>
                    <a:gd name="connsiteX10" fmla="*/ 745332 w 862013"/>
                    <a:gd name="connsiteY10" fmla="*/ 454819 h 602456"/>
                    <a:gd name="connsiteX11" fmla="*/ 738188 w 862013"/>
                    <a:gd name="connsiteY11" fmla="*/ 466725 h 602456"/>
                    <a:gd name="connsiteX12" fmla="*/ 728663 w 862013"/>
                    <a:gd name="connsiteY12" fmla="*/ 476250 h 602456"/>
                    <a:gd name="connsiteX13" fmla="*/ 709613 w 862013"/>
                    <a:gd name="connsiteY13" fmla="*/ 488156 h 602456"/>
                    <a:gd name="connsiteX14" fmla="*/ 692944 w 862013"/>
                    <a:gd name="connsiteY14" fmla="*/ 483394 h 602456"/>
                    <a:gd name="connsiteX15" fmla="*/ 690563 w 862013"/>
                    <a:gd name="connsiteY15" fmla="*/ 523875 h 602456"/>
                    <a:gd name="connsiteX16" fmla="*/ 673894 w 862013"/>
                    <a:gd name="connsiteY16" fmla="*/ 566737 h 602456"/>
                    <a:gd name="connsiteX17" fmla="*/ 657225 w 862013"/>
                    <a:gd name="connsiteY17" fmla="*/ 588169 h 602456"/>
                    <a:gd name="connsiteX18" fmla="*/ 616744 w 862013"/>
                    <a:gd name="connsiteY18" fmla="*/ 597694 h 602456"/>
                    <a:gd name="connsiteX19" fmla="*/ 250032 w 862013"/>
                    <a:gd name="connsiteY19" fmla="*/ 600075 h 602456"/>
                    <a:gd name="connsiteX20" fmla="*/ 226219 w 862013"/>
                    <a:gd name="connsiteY20" fmla="*/ 602456 h 602456"/>
                    <a:gd name="connsiteX21" fmla="*/ 200025 w 862013"/>
                    <a:gd name="connsiteY21" fmla="*/ 588169 h 602456"/>
                    <a:gd name="connsiteX22" fmla="*/ 178594 w 862013"/>
                    <a:gd name="connsiteY22" fmla="*/ 531019 h 602456"/>
                    <a:gd name="connsiteX23" fmla="*/ 169069 w 862013"/>
                    <a:gd name="connsiteY23" fmla="*/ 497681 h 602456"/>
                    <a:gd name="connsiteX24" fmla="*/ 164307 w 862013"/>
                    <a:gd name="connsiteY24" fmla="*/ 485775 h 602456"/>
                    <a:gd name="connsiteX25" fmla="*/ 138113 w 862013"/>
                    <a:gd name="connsiteY25" fmla="*/ 478631 h 602456"/>
                    <a:gd name="connsiteX26" fmla="*/ 121444 w 862013"/>
                    <a:gd name="connsiteY26" fmla="*/ 457200 h 602456"/>
                    <a:gd name="connsiteX27" fmla="*/ 107157 w 862013"/>
                    <a:gd name="connsiteY27" fmla="*/ 431006 h 602456"/>
                    <a:gd name="connsiteX28" fmla="*/ 100013 w 862013"/>
                    <a:gd name="connsiteY28" fmla="*/ 400050 h 602456"/>
                    <a:gd name="connsiteX29" fmla="*/ 0 w 862013"/>
                    <a:gd name="connsiteY29" fmla="*/ 50006 h 602456"/>
                    <a:gd name="connsiteX30" fmla="*/ 21432 w 862013"/>
                    <a:gd name="connsiteY30" fmla="*/ 4762 h 602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862013" h="602456">
                      <a:moveTo>
                        <a:pt x="21432" y="4762"/>
                      </a:moveTo>
                      <a:lnTo>
                        <a:pt x="280988" y="4762"/>
                      </a:lnTo>
                      <a:lnTo>
                        <a:pt x="550069" y="0"/>
                      </a:lnTo>
                      <a:lnTo>
                        <a:pt x="792957" y="7144"/>
                      </a:lnTo>
                      <a:lnTo>
                        <a:pt x="835819" y="7144"/>
                      </a:lnTo>
                      <a:lnTo>
                        <a:pt x="859632" y="19050"/>
                      </a:lnTo>
                      <a:lnTo>
                        <a:pt x="862013" y="33337"/>
                      </a:lnTo>
                      <a:lnTo>
                        <a:pt x="859632" y="66675"/>
                      </a:lnTo>
                      <a:lnTo>
                        <a:pt x="847725" y="104775"/>
                      </a:lnTo>
                      <a:lnTo>
                        <a:pt x="764382" y="371475"/>
                      </a:lnTo>
                      <a:lnTo>
                        <a:pt x="745332" y="454819"/>
                      </a:lnTo>
                      <a:lnTo>
                        <a:pt x="738188" y="466725"/>
                      </a:lnTo>
                      <a:lnTo>
                        <a:pt x="728663" y="476250"/>
                      </a:lnTo>
                      <a:lnTo>
                        <a:pt x="709613" y="488156"/>
                      </a:lnTo>
                      <a:lnTo>
                        <a:pt x="692944" y="483394"/>
                      </a:lnTo>
                      <a:lnTo>
                        <a:pt x="690563" y="523875"/>
                      </a:lnTo>
                      <a:lnTo>
                        <a:pt x="673894" y="566737"/>
                      </a:lnTo>
                      <a:lnTo>
                        <a:pt x="657225" y="588169"/>
                      </a:lnTo>
                      <a:lnTo>
                        <a:pt x="616744" y="597694"/>
                      </a:lnTo>
                      <a:lnTo>
                        <a:pt x="250032" y="600075"/>
                      </a:lnTo>
                      <a:lnTo>
                        <a:pt x="226219" y="602456"/>
                      </a:lnTo>
                      <a:lnTo>
                        <a:pt x="200025" y="588169"/>
                      </a:lnTo>
                      <a:lnTo>
                        <a:pt x="178594" y="531019"/>
                      </a:lnTo>
                      <a:lnTo>
                        <a:pt x="169069" y="497681"/>
                      </a:lnTo>
                      <a:lnTo>
                        <a:pt x="164307" y="485775"/>
                      </a:lnTo>
                      <a:lnTo>
                        <a:pt x="138113" y="478631"/>
                      </a:lnTo>
                      <a:lnTo>
                        <a:pt x="121444" y="457200"/>
                      </a:lnTo>
                      <a:lnTo>
                        <a:pt x="107157" y="431006"/>
                      </a:lnTo>
                      <a:lnTo>
                        <a:pt x="100013" y="400050"/>
                      </a:lnTo>
                      <a:lnTo>
                        <a:pt x="0" y="50006"/>
                      </a:lnTo>
                      <a:lnTo>
                        <a:pt x="21432" y="47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015DB496-FF24-4D68-7AE9-FAAA892257C4}"/>
                    </a:ext>
                  </a:extLst>
                </p:cNvPr>
                <p:cNvSpPr/>
                <p:nvPr/>
              </p:nvSpPr>
              <p:spPr>
                <a:xfrm>
                  <a:off x="3876791" y="3386024"/>
                  <a:ext cx="673894" cy="473869"/>
                </a:xfrm>
                <a:custGeom>
                  <a:avLst/>
                  <a:gdLst>
                    <a:gd name="connsiteX0" fmla="*/ 0 w 673894"/>
                    <a:gd name="connsiteY0" fmla="*/ 38100 h 473869"/>
                    <a:gd name="connsiteX1" fmla="*/ 50006 w 673894"/>
                    <a:gd name="connsiteY1" fmla="*/ 0 h 473869"/>
                    <a:gd name="connsiteX2" fmla="*/ 628650 w 673894"/>
                    <a:gd name="connsiteY2" fmla="*/ 4763 h 473869"/>
                    <a:gd name="connsiteX3" fmla="*/ 652463 w 673894"/>
                    <a:gd name="connsiteY3" fmla="*/ 11907 h 473869"/>
                    <a:gd name="connsiteX4" fmla="*/ 669131 w 673894"/>
                    <a:gd name="connsiteY4" fmla="*/ 26194 h 473869"/>
                    <a:gd name="connsiteX5" fmla="*/ 673894 w 673894"/>
                    <a:gd name="connsiteY5" fmla="*/ 47625 h 473869"/>
                    <a:gd name="connsiteX6" fmla="*/ 578644 w 673894"/>
                    <a:gd name="connsiteY6" fmla="*/ 450057 h 473869"/>
                    <a:gd name="connsiteX7" fmla="*/ 547688 w 673894"/>
                    <a:gd name="connsiteY7" fmla="*/ 469107 h 473869"/>
                    <a:gd name="connsiteX8" fmla="*/ 485775 w 673894"/>
                    <a:gd name="connsiteY8" fmla="*/ 473869 h 473869"/>
                    <a:gd name="connsiteX9" fmla="*/ 135731 w 673894"/>
                    <a:gd name="connsiteY9" fmla="*/ 471488 h 473869"/>
                    <a:gd name="connsiteX10" fmla="*/ 107156 w 673894"/>
                    <a:gd name="connsiteY10" fmla="*/ 464344 h 473869"/>
                    <a:gd name="connsiteX11" fmla="*/ 90488 w 673894"/>
                    <a:gd name="connsiteY11" fmla="*/ 438150 h 473869"/>
                    <a:gd name="connsiteX12" fmla="*/ 40481 w 673894"/>
                    <a:gd name="connsiteY12" fmla="*/ 204788 h 473869"/>
                    <a:gd name="connsiteX13" fmla="*/ 0 w 673894"/>
                    <a:gd name="connsiteY13" fmla="*/ 38100 h 473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894" h="473869">
                      <a:moveTo>
                        <a:pt x="0" y="38100"/>
                      </a:moveTo>
                      <a:lnTo>
                        <a:pt x="50006" y="0"/>
                      </a:lnTo>
                      <a:lnTo>
                        <a:pt x="628650" y="4763"/>
                      </a:lnTo>
                      <a:lnTo>
                        <a:pt x="652463" y="11907"/>
                      </a:lnTo>
                      <a:lnTo>
                        <a:pt x="669131" y="26194"/>
                      </a:lnTo>
                      <a:lnTo>
                        <a:pt x="673894" y="47625"/>
                      </a:lnTo>
                      <a:lnTo>
                        <a:pt x="578644" y="450057"/>
                      </a:lnTo>
                      <a:lnTo>
                        <a:pt x="547688" y="469107"/>
                      </a:lnTo>
                      <a:lnTo>
                        <a:pt x="485775" y="473869"/>
                      </a:lnTo>
                      <a:lnTo>
                        <a:pt x="135731" y="471488"/>
                      </a:lnTo>
                      <a:lnTo>
                        <a:pt x="107156" y="464344"/>
                      </a:lnTo>
                      <a:lnTo>
                        <a:pt x="90488" y="438150"/>
                      </a:lnTo>
                      <a:lnTo>
                        <a:pt x="40481" y="204788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rgbClr val="F07D26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108" name="Rectangle: Top Corners Snipped 107">
                  <a:extLst>
                    <a:ext uri="{FF2B5EF4-FFF2-40B4-BE49-F238E27FC236}">
                      <a16:creationId xmlns:a16="http://schemas.microsoft.com/office/drawing/2014/main" id="{7076BC57-CBAF-E7E9-8974-AFFF37CFCD94}"/>
                    </a:ext>
                  </a:extLst>
                </p:cNvPr>
                <p:cNvSpPr/>
                <p:nvPr/>
              </p:nvSpPr>
              <p:spPr>
                <a:xfrm rot="10800000">
                  <a:off x="4010617" y="3564869"/>
                  <a:ext cx="403247" cy="227763"/>
                </a:xfrm>
                <a:prstGeom prst="snip2SameRect">
                  <a:avLst>
                    <a:gd name="adj1" fmla="val 13530"/>
                    <a:gd name="adj2" fmla="val 0"/>
                  </a:avLst>
                </a:prstGeom>
                <a:solidFill>
                  <a:srgbClr val="BCBC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2ACB270-0E01-D09E-0388-961B7C5CD24D}"/>
                  </a:ext>
                </a:extLst>
              </p:cNvPr>
              <p:cNvSpPr/>
              <p:nvPr/>
            </p:nvSpPr>
            <p:spPr>
              <a:xfrm>
                <a:off x="3505680" y="2591668"/>
                <a:ext cx="99384" cy="95735"/>
              </a:xfrm>
              <a:prstGeom prst="ellipse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8718C35-2D99-3263-FD3E-79F9A1AC6B5C}"/>
                </a:ext>
              </a:extLst>
            </p:cNvPr>
            <p:cNvSpPr/>
            <p:nvPr/>
          </p:nvSpPr>
          <p:spPr>
            <a:xfrm>
              <a:off x="7162946" y="4616155"/>
              <a:ext cx="819150" cy="352425"/>
            </a:xfrm>
            <a:prstGeom prst="roundRect">
              <a:avLst>
                <a:gd name="adj" fmla="val 50000"/>
              </a:avLst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1BB7FB2-BDFA-24CA-A2DE-11FDAEEC9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t="22571" b="26710"/>
            <a:stretch/>
          </p:blipFill>
          <p:spPr>
            <a:xfrm>
              <a:off x="2471849" y="1337781"/>
              <a:ext cx="7175613" cy="51474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685F8C9-8DF3-F31B-3BDC-C5454F03D911}"/>
                </a:ext>
              </a:extLst>
            </p:cNvPr>
            <p:cNvSpPr/>
            <p:nvPr/>
          </p:nvSpPr>
          <p:spPr>
            <a:xfrm>
              <a:off x="5245772" y="1979894"/>
              <a:ext cx="2810045" cy="1912991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D0537DF-C365-4B32-B928-D718D4FB66B6}"/>
                    </a:ext>
                  </a:extLst>
                </p14:cNvPr>
                <p14:cNvContentPartPr/>
                <p14:nvPr/>
              </p14:nvContentPartPr>
              <p14:xfrm>
                <a:off x="5808745" y="4323572"/>
                <a:ext cx="6480" cy="1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0537DF-C365-4B32-B928-D718D4FB66B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90745" y="4215932"/>
                  <a:ext cx="42120" cy="21744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ED552F0-62B7-B998-1CA5-5664F2880065}"/>
                </a:ext>
              </a:extLst>
            </p:cNvPr>
            <p:cNvCxnSpPr/>
            <p:nvPr/>
          </p:nvCxnSpPr>
          <p:spPr>
            <a:xfrm flipH="1">
              <a:off x="6356656" y="2973502"/>
              <a:ext cx="289598" cy="18083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BE50ACD-74FA-6CCB-A9BE-81F2491FA97F}"/>
                </a:ext>
              </a:extLst>
            </p:cNvPr>
            <p:cNvSpPr/>
            <p:nvPr/>
          </p:nvSpPr>
          <p:spPr>
            <a:xfrm>
              <a:off x="3847238" y="2413291"/>
              <a:ext cx="61696" cy="59916"/>
            </a:xfrm>
            <a:prstGeom prst="ellipse">
              <a:avLst/>
            </a:prstGeom>
            <a:solidFill>
              <a:srgbClr val="EEEEEE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34A405B-178D-DA95-2D38-548B4F1C01B3}"/>
                </a:ext>
              </a:extLst>
            </p:cNvPr>
            <p:cNvSpPr/>
            <p:nvPr/>
          </p:nvSpPr>
          <p:spPr>
            <a:xfrm>
              <a:off x="3922198" y="2390386"/>
              <a:ext cx="47077" cy="45719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C9B4EEE-A707-86F6-BA67-0C262E7564DC}"/>
                </a:ext>
              </a:extLst>
            </p:cNvPr>
            <p:cNvSpPr/>
            <p:nvPr/>
          </p:nvSpPr>
          <p:spPr>
            <a:xfrm>
              <a:off x="7260449" y="4677537"/>
              <a:ext cx="61696" cy="59916"/>
            </a:xfrm>
            <a:prstGeom prst="ellipse">
              <a:avLst/>
            </a:prstGeom>
            <a:solidFill>
              <a:srgbClr val="EEEEEE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BB1CB87-823D-68BF-0ACF-3946C3C2F5FA}"/>
                </a:ext>
              </a:extLst>
            </p:cNvPr>
            <p:cNvSpPr/>
            <p:nvPr/>
          </p:nvSpPr>
          <p:spPr>
            <a:xfrm>
              <a:off x="7335409" y="4654632"/>
              <a:ext cx="47077" cy="45719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pic>
          <p:nvPicPr>
            <p:cNvPr id="40" name="Graphic 39" descr="Gears outline">
              <a:extLst>
                <a:ext uri="{FF2B5EF4-FFF2-40B4-BE49-F238E27FC236}">
                  <a16:creationId xmlns:a16="http://schemas.microsoft.com/office/drawing/2014/main" id="{F3FB8521-66E1-1ED0-7770-1D51C5E27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 l="39037" t="6795" r="14741" b="46330"/>
            <a:stretch/>
          </p:blipFill>
          <p:spPr>
            <a:xfrm>
              <a:off x="3962897" y="1412352"/>
              <a:ext cx="422661" cy="428625"/>
            </a:xfrm>
            <a:prstGeom prst="ellipse">
              <a:avLst/>
            </a:prstGeom>
          </p:spPr>
        </p:pic>
        <p:pic>
          <p:nvPicPr>
            <p:cNvPr id="41" name="Graphic 40" descr="Gears with solid fill">
              <a:extLst>
                <a:ext uri="{FF2B5EF4-FFF2-40B4-BE49-F238E27FC236}">
                  <a16:creationId xmlns:a16="http://schemas.microsoft.com/office/drawing/2014/main" id="{6607067A-89AF-4B08-6B67-6C62D0B4D1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 l="15044" t="46490" r="39355" b="7465"/>
            <a:stretch/>
          </p:blipFill>
          <p:spPr>
            <a:xfrm>
              <a:off x="6880366" y="783206"/>
              <a:ext cx="441779" cy="446092"/>
            </a:xfrm>
            <a:prstGeom prst="ellipse">
              <a:avLst/>
            </a:prstGeom>
          </p:spPr>
        </p:pic>
        <p:pic>
          <p:nvPicPr>
            <p:cNvPr id="42" name="Graphic 41" descr="Gears with solid fill">
              <a:extLst>
                <a:ext uri="{FF2B5EF4-FFF2-40B4-BE49-F238E27FC236}">
                  <a16:creationId xmlns:a16="http://schemas.microsoft.com/office/drawing/2014/main" id="{9554DF21-2C6B-5242-1002-72130CDFA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 l="15044" t="46490" r="39355" b="7465"/>
            <a:stretch/>
          </p:blipFill>
          <p:spPr>
            <a:xfrm>
              <a:off x="5194225" y="4487659"/>
              <a:ext cx="303355" cy="306317"/>
            </a:xfrm>
            <a:prstGeom prst="ellipse">
              <a:avLst/>
            </a:prstGeom>
          </p:spPr>
        </p:pic>
        <p:pic>
          <p:nvPicPr>
            <p:cNvPr id="43" name="Graphic 42" descr="Gears with solid fill">
              <a:extLst>
                <a:ext uri="{FF2B5EF4-FFF2-40B4-BE49-F238E27FC236}">
                  <a16:creationId xmlns:a16="http://schemas.microsoft.com/office/drawing/2014/main" id="{A5D69756-800A-7FA1-D899-CC9A7AFAA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 l="15044" t="46490" r="39355" b="7465"/>
            <a:stretch/>
          </p:blipFill>
          <p:spPr>
            <a:xfrm>
              <a:off x="4608785" y="4485526"/>
              <a:ext cx="562492" cy="567984"/>
            </a:xfrm>
            <a:prstGeom prst="ellipse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84018DB-A8D2-85B4-4250-A7E35B621754}"/>
                </a:ext>
              </a:extLst>
            </p:cNvPr>
            <p:cNvSpPr/>
            <p:nvPr/>
          </p:nvSpPr>
          <p:spPr>
            <a:xfrm>
              <a:off x="4824819" y="2330230"/>
              <a:ext cx="927642" cy="15906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AB476E1-4821-D480-5B2A-BC67DD8676EB}"/>
                </a:ext>
              </a:extLst>
            </p:cNvPr>
            <p:cNvSpPr/>
            <p:nvPr/>
          </p:nvSpPr>
          <p:spPr>
            <a:xfrm>
              <a:off x="4698922" y="2584030"/>
              <a:ext cx="924160" cy="15906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F80252DB-1854-422D-B477-9D03AD3EB005}"/>
                </a:ext>
              </a:extLst>
            </p:cNvPr>
            <p:cNvSpPr/>
            <p:nvPr/>
          </p:nvSpPr>
          <p:spPr>
            <a:xfrm>
              <a:off x="4610265" y="2818192"/>
              <a:ext cx="893075" cy="15906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9D67BF9-B14C-7404-3B54-01679A74A8DD}"/>
                </a:ext>
              </a:extLst>
            </p:cNvPr>
            <p:cNvSpPr txBox="1"/>
            <p:nvPr/>
          </p:nvSpPr>
          <p:spPr>
            <a:xfrm>
              <a:off x="5060266" y="2262103"/>
              <a:ext cx="76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ense" panose="02000000000000000000" pitchFamily="50" charset="0"/>
                </a:rPr>
                <a:t>Course 1</a:t>
              </a:r>
              <a:endParaRPr lang="en-BE" dirty="0">
                <a:latin typeface="Dense" panose="02000000000000000000" pitchFamily="50" charset="0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4A3099F-67D8-1C65-3CA5-BFAFE5F9E193}"/>
                </a:ext>
              </a:extLst>
            </p:cNvPr>
            <p:cNvSpPr txBox="1"/>
            <p:nvPr/>
          </p:nvSpPr>
          <p:spPr>
            <a:xfrm>
              <a:off x="4890031" y="2511206"/>
              <a:ext cx="729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ense" panose="02000000000000000000" pitchFamily="50" charset="0"/>
                </a:rPr>
                <a:t>Course 2</a:t>
              </a:r>
              <a:endParaRPr lang="en-BE" dirty="0">
                <a:latin typeface="Dense" panose="02000000000000000000" pitchFamily="50" charset="0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8BFBE56-8266-626E-F3B5-34C09E3BFF4B}"/>
                </a:ext>
              </a:extLst>
            </p:cNvPr>
            <p:cNvSpPr txBox="1"/>
            <p:nvPr/>
          </p:nvSpPr>
          <p:spPr>
            <a:xfrm>
              <a:off x="4696088" y="2765504"/>
              <a:ext cx="781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ense" panose="02000000000000000000" pitchFamily="50" charset="0"/>
                </a:rPr>
                <a:t>Course 3</a:t>
              </a:r>
              <a:endParaRPr lang="en-BE" dirty="0">
                <a:latin typeface="Dense" panose="02000000000000000000" pitchFamily="50" charset="0"/>
              </a:endParaRPr>
            </a:p>
          </p:txBody>
        </p:sp>
        <p:pic>
          <p:nvPicPr>
            <p:cNvPr id="152" name="Picture 15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8D07318-511D-2A67-9624-5C84193E1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" t="50953" r="54494" b="6636"/>
            <a:stretch/>
          </p:blipFill>
          <p:spPr>
            <a:xfrm>
              <a:off x="4591451" y="3003583"/>
              <a:ext cx="486160" cy="662370"/>
            </a:xfrm>
            <a:prstGeom prst="rect">
              <a:avLst/>
            </a:prstGeom>
          </p:spPr>
        </p:pic>
        <p:pic>
          <p:nvPicPr>
            <p:cNvPr id="153" name="Picture 15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1B3C11-5643-9200-9239-E3BE1CE46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" t="50953" r="54494" b="6636"/>
            <a:stretch/>
          </p:blipFill>
          <p:spPr>
            <a:xfrm>
              <a:off x="4598645" y="3729881"/>
              <a:ext cx="521378" cy="662370"/>
            </a:xfrm>
            <a:prstGeom prst="rect">
              <a:avLst/>
            </a:prstGeom>
          </p:spPr>
        </p:pic>
        <p:pic>
          <p:nvPicPr>
            <p:cNvPr id="154" name="Graphic 153" descr="Key outline">
              <a:extLst>
                <a:ext uri="{FF2B5EF4-FFF2-40B4-BE49-F238E27FC236}">
                  <a16:creationId xmlns:a16="http://schemas.microsoft.com/office/drawing/2014/main" id="{1F3C19A1-54E9-051A-8474-BBF441B31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5106771" y="3330484"/>
              <a:ext cx="311785" cy="311785"/>
            </a:xfrm>
            <a:prstGeom prst="rect">
              <a:avLst/>
            </a:prstGeom>
          </p:spPr>
        </p:pic>
        <p:pic>
          <p:nvPicPr>
            <p:cNvPr id="155" name="Picture 15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DFFC1C2-D7E5-C0B2-D4E9-00570F04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0363" y="3101648"/>
              <a:ext cx="291518" cy="291518"/>
            </a:xfrm>
            <a:prstGeom prst="rect">
              <a:avLst/>
            </a:prstGeom>
          </p:spPr>
        </p:pic>
        <p:pic>
          <p:nvPicPr>
            <p:cNvPr id="156" name="Picture 15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3CA3913-028E-4DD5-6A6D-6909E1735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90616">
              <a:off x="5168296" y="3621766"/>
              <a:ext cx="205778" cy="205778"/>
            </a:xfrm>
            <a:prstGeom prst="rect">
              <a:avLst/>
            </a:prstGeom>
          </p:spPr>
        </p:pic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7F6E96FB-A2A0-775F-BB8F-98A484A3E26C}"/>
                </a:ext>
              </a:extLst>
            </p:cNvPr>
            <p:cNvGrpSpPr/>
            <p:nvPr/>
          </p:nvGrpSpPr>
          <p:grpSpPr>
            <a:xfrm>
              <a:off x="4877267" y="1819889"/>
              <a:ext cx="395157" cy="828446"/>
              <a:chOff x="4510218" y="1337408"/>
              <a:chExt cx="395157" cy="828446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7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55855C45-3DC8-808B-BAFA-9F3FA3141236}"/>
                      </a:ext>
                    </a:extLst>
                  </p14:cNvPr>
                  <p14:cNvContentPartPr/>
                  <p14:nvPr/>
                </p14:nvContentPartPr>
                <p14:xfrm>
                  <a:off x="4839101" y="2163334"/>
                  <a:ext cx="2520" cy="252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55855C45-3DC8-808B-BAFA-9F3FA3141236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4821101" y="2055694"/>
                    <a:ext cx="38160" cy="21816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9E7DFE16-2DA8-CE69-473F-6F3FCEA85E7C}"/>
                  </a:ext>
                </a:extLst>
              </p:cNvPr>
              <p:cNvSpPr/>
              <p:nvPr/>
            </p:nvSpPr>
            <p:spPr>
              <a:xfrm>
                <a:off x="4560094" y="1564481"/>
                <a:ext cx="88106" cy="233363"/>
              </a:xfrm>
              <a:custGeom>
                <a:avLst/>
                <a:gdLst>
                  <a:gd name="connsiteX0" fmla="*/ 9525 w 88106"/>
                  <a:gd name="connsiteY0" fmla="*/ 0 h 233363"/>
                  <a:gd name="connsiteX1" fmla="*/ 2381 w 88106"/>
                  <a:gd name="connsiteY1" fmla="*/ 69057 h 233363"/>
                  <a:gd name="connsiteX2" fmla="*/ 2381 w 88106"/>
                  <a:gd name="connsiteY2" fmla="*/ 192882 h 233363"/>
                  <a:gd name="connsiteX3" fmla="*/ 0 w 88106"/>
                  <a:gd name="connsiteY3" fmla="*/ 219075 h 233363"/>
                  <a:gd name="connsiteX4" fmla="*/ 16669 w 88106"/>
                  <a:gd name="connsiteY4" fmla="*/ 233363 h 233363"/>
                  <a:gd name="connsiteX5" fmla="*/ 69056 w 88106"/>
                  <a:gd name="connsiteY5" fmla="*/ 233363 h 233363"/>
                  <a:gd name="connsiteX6" fmla="*/ 88106 w 88106"/>
                  <a:gd name="connsiteY6" fmla="*/ 214313 h 233363"/>
                  <a:gd name="connsiteX7" fmla="*/ 83344 w 88106"/>
                  <a:gd name="connsiteY7" fmla="*/ 142875 h 233363"/>
                  <a:gd name="connsiteX8" fmla="*/ 85725 w 88106"/>
                  <a:gd name="connsiteY8" fmla="*/ 104775 h 233363"/>
                  <a:gd name="connsiteX9" fmla="*/ 71437 w 88106"/>
                  <a:gd name="connsiteY9" fmla="*/ 90488 h 233363"/>
                  <a:gd name="connsiteX10" fmla="*/ 38100 w 88106"/>
                  <a:gd name="connsiteY10" fmla="*/ 59532 h 233363"/>
                  <a:gd name="connsiteX11" fmla="*/ 9525 w 88106"/>
                  <a:gd name="connsiteY11" fmla="*/ 0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106" h="233363">
                    <a:moveTo>
                      <a:pt x="9525" y="0"/>
                    </a:moveTo>
                    <a:lnTo>
                      <a:pt x="2381" y="69057"/>
                    </a:lnTo>
                    <a:lnTo>
                      <a:pt x="2381" y="192882"/>
                    </a:lnTo>
                    <a:lnTo>
                      <a:pt x="0" y="219075"/>
                    </a:lnTo>
                    <a:lnTo>
                      <a:pt x="16669" y="233363"/>
                    </a:lnTo>
                    <a:lnTo>
                      <a:pt x="69056" y="233363"/>
                    </a:lnTo>
                    <a:lnTo>
                      <a:pt x="88106" y="214313"/>
                    </a:lnTo>
                    <a:lnTo>
                      <a:pt x="83344" y="142875"/>
                    </a:lnTo>
                    <a:lnTo>
                      <a:pt x="85725" y="104775"/>
                    </a:lnTo>
                    <a:lnTo>
                      <a:pt x="71437" y="90488"/>
                    </a:lnTo>
                    <a:lnTo>
                      <a:pt x="38100" y="59532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A44F0EBA-AB90-EB32-45B8-05C3BEC6317F}"/>
                  </a:ext>
                </a:extLst>
              </p:cNvPr>
              <p:cNvGrpSpPr/>
              <p:nvPr/>
            </p:nvGrpSpPr>
            <p:grpSpPr>
              <a:xfrm>
                <a:off x="4745336" y="1658524"/>
                <a:ext cx="12600" cy="1440"/>
                <a:chOff x="4745336" y="1658524"/>
                <a:chExt cx="12600" cy="1440"/>
              </a:xfrm>
            </p:grpSpPr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39">
                  <p14:nvContentPartPr>
                    <p14:cNvPr id="167" name="Ink 166">
                      <a:extLst>
                        <a:ext uri="{FF2B5EF4-FFF2-40B4-BE49-F238E27FC236}">
                          <a16:creationId xmlns:a16="http://schemas.microsoft.com/office/drawing/2014/main" id="{A9F62DEA-74DA-0845-A491-836842049B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56136" y="1658524"/>
                    <a:ext cx="1800" cy="1080"/>
                  </p14:xfrm>
                </p:contentPart>
              </mc:Choice>
              <mc:Fallback xmlns="">
                <p:pic>
                  <p:nvPicPr>
                    <p:cNvPr id="167" name="Ink 166">
                      <a:extLst>
                        <a:ext uri="{FF2B5EF4-FFF2-40B4-BE49-F238E27FC236}">
                          <a16:creationId xmlns:a16="http://schemas.microsoft.com/office/drawing/2014/main" id="{A9F62DEA-74DA-0845-A491-836842049B28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4738136" y="1550884"/>
                      <a:ext cx="37440" cy="21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41">
                  <p14:nvContentPartPr>
                    <p14:cNvPr id="168" name="Ink 167">
                      <a:extLst>
                        <a:ext uri="{FF2B5EF4-FFF2-40B4-BE49-F238E27FC236}">
                          <a16:creationId xmlns:a16="http://schemas.microsoft.com/office/drawing/2014/main" id="{7C006C38-2B0B-B479-0EA7-4D2C77C48B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45336" y="1659244"/>
                    <a:ext cx="1080" cy="720"/>
                  </p14:xfrm>
                </p:contentPart>
              </mc:Choice>
              <mc:Fallback xmlns="">
                <p:pic>
                  <p:nvPicPr>
                    <p:cNvPr id="168" name="Ink 167">
                      <a:extLst>
                        <a:ext uri="{FF2B5EF4-FFF2-40B4-BE49-F238E27FC236}">
                          <a16:creationId xmlns:a16="http://schemas.microsoft.com/office/drawing/2014/main" id="{7C006C38-2B0B-B479-0EA7-4D2C77C48B0D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4727696" y="1551604"/>
                      <a:ext cx="36720" cy="2163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72E9A0CD-1038-8CC9-BD33-BA225C0C4F45}"/>
                  </a:ext>
                </a:extLst>
              </p:cNvPr>
              <p:cNvSpPr/>
              <p:nvPr/>
            </p:nvSpPr>
            <p:spPr>
              <a:xfrm>
                <a:off x="4743450" y="1566863"/>
                <a:ext cx="90488" cy="240506"/>
              </a:xfrm>
              <a:custGeom>
                <a:avLst/>
                <a:gdLst>
                  <a:gd name="connsiteX0" fmla="*/ 0 w 90488"/>
                  <a:gd name="connsiteY0" fmla="*/ 100012 h 240506"/>
                  <a:gd name="connsiteX1" fmla="*/ 47625 w 90488"/>
                  <a:gd name="connsiteY1" fmla="*/ 52387 h 240506"/>
                  <a:gd name="connsiteX2" fmla="*/ 64294 w 90488"/>
                  <a:gd name="connsiteY2" fmla="*/ 26193 h 240506"/>
                  <a:gd name="connsiteX3" fmla="*/ 69056 w 90488"/>
                  <a:gd name="connsiteY3" fmla="*/ 0 h 240506"/>
                  <a:gd name="connsiteX4" fmla="*/ 83344 w 90488"/>
                  <a:gd name="connsiteY4" fmla="*/ 4762 h 240506"/>
                  <a:gd name="connsiteX5" fmla="*/ 90488 w 90488"/>
                  <a:gd name="connsiteY5" fmla="*/ 52387 h 240506"/>
                  <a:gd name="connsiteX6" fmla="*/ 83344 w 90488"/>
                  <a:gd name="connsiteY6" fmla="*/ 219075 h 240506"/>
                  <a:gd name="connsiteX7" fmla="*/ 71438 w 90488"/>
                  <a:gd name="connsiteY7" fmla="*/ 238125 h 240506"/>
                  <a:gd name="connsiteX8" fmla="*/ 50006 w 90488"/>
                  <a:gd name="connsiteY8" fmla="*/ 240506 h 240506"/>
                  <a:gd name="connsiteX9" fmla="*/ 19050 w 90488"/>
                  <a:gd name="connsiteY9" fmla="*/ 235743 h 240506"/>
                  <a:gd name="connsiteX10" fmla="*/ 7144 w 90488"/>
                  <a:gd name="connsiteY10" fmla="*/ 223837 h 240506"/>
                  <a:gd name="connsiteX11" fmla="*/ 2381 w 90488"/>
                  <a:gd name="connsiteY11" fmla="*/ 207168 h 240506"/>
                  <a:gd name="connsiteX12" fmla="*/ 0 w 90488"/>
                  <a:gd name="connsiteY12" fmla="*/ 100012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0488" h="240506">
                    <a:moveTo>
                      <a:pt x="0" y="100012"/>
                    </a:moveTo>
                    <a:lnTo>
                      <a:pt x="47625" y="52387"/>
                    </a:lnTo>
                    <a:lnTo>
                      <a:pt x="64294" y="26193"/>
                    </a:lnTo>
                    <a:lnTo>
                      <a:pt x="69056" y="0"/>
                    </a:lnTo>
                    <a:lnTo>
                      <a:pt x="83344" y="4762"/>
                    </a:lnTo>
                    <a:lnTo>
                      <a:pt x="90488" y="52387"/>
                    </a:lnTo>
                    <a:lnTo>
                      <a:pt x="83344" y="219075"/>
                    </a:lnTo>
                    <a:lnTo>
                      <a:pt x="71438" y="238125"/>
                    </a:lnTo>
                    <a:lnTo>
                      <a:pt x="50006" y="240506"/>
                    </a:lnTo>
                    <a:lnTo>
                      <a:pt x="19050" y="235743"/>
                    </a:lnTo>
                    <a:lnTo>
                      <a:pt x="7144" y="223837"/>
                    </a:lnTo>
                    <a:lnTo>
                      <a:pt x="2381" y="207168"/>
                    </a:lnTo>
                    <a:cubicBezTo>
                      <a:pt x="1587" y="171449"/>
                      <a:pt x="794" y="135731"/>
                      <a:pt x="0" y="100012"/>
                    </a:cubicBez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889D03D0-1D58-7D6B-A8FC-44A8C92B01E6}"/>
                  </a:ext>
                </a:extLst>
              </p:cNvPr>
              <p:cNvSpPr/>
              <p:nvPr/>
            </p:nvSpPr>
            <p:spPr>
              <a:xfrm>
                <a:off x="4570503" y="1434963"/>
                <a:ext cx="251658" cy="239541"/>
              </a:xfrm>
              <a:prstGeom prst="ellipse">
                <a:avLst/>
              </a:pr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2A04A26B-5EA9-939B-2454-6A248744F7B9}"/>
                  </a:ext>
                </a:extLst>
              </p:cNvPr>
              <p:cNvGrpSpPr/>
              <p:nvPr/>
            </p:nvGrpSpPr>
            <p:grpSpPr>
              <a:xfrm>
                <a:off x="4510218" y="1337408"/>
                <a:ext cx="395157" cy="723596"/>
                <a:chOff x="4510218" y="1337408"/>
                <a:chExt cx="395157" cy="723596"/>
              </a:xfrm>
            </p:grpSpPr>
            <p:pic>
              <p:nvPicPr>
                <p:cNvPr id="164" name="Graphic 163">
                  <a:extLst>
                    <a:ext uri="{FF2B5EF4-FFF2-40B4-BE49-F238E27FC236}">
                      <a16:creationId xmlns:a16="http://schemas.microsoft.com/office/drawing/2014/main" id="{A800C6EF-CF24-A1B0-2FFA-B54980670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rcRect l="33865" t="27335" r="61820" b="65534"/>
                <a:stretch/>
              </p:blipFill>
              <p:spPr>
                <a:xfrm>
                  <a:off x="4540336" y="1337408"/>
                  <a:ext cx="309563" cy="723596"/>
                </a:xfrm>
                <a:prstGeom prst="rect">
                  <a:avLst/>
                </a:prstGeom>
              </p:spPr>
            </p:pic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0938A9BA-4619-2AA7-6259-F1E43ECBB9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10218" y="1874044"/>
                  <a:ext cx="242756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600F558D-D07D-BBBF-389D-3CD4DCAE8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822161" y="1866899"/>
                  <a:ext cx="83214" cy="952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EBF8642D-9079-7E1A-0A15-CFD5D0F96C72}"/>
                </a:ext>
              </a:extLst>
            </p:cNvPr>
            <p:cNvGrpSpPr/>
            <p:nvPr/>
          </p:nvGrpSpPr>
          <p:grpSpPr>
            <a:xfrm>
              <a:off x="4339082" y="3440129"/>
              <a:ext cx="570225" cy="353294"/>
              <a:chOff x="3977254" y="2956645"/>
              <a:chExt cx="570225" cy="353294"/>
            </a:xfrm>
          </p:grpSpPr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01756BDC-B54E-B53D-AD34-E1BB107596E2}"/>
                  </a:ext>
                </a:extLst>
              </p:cNvPr>
              <p:cNvSpPr/>
              <p:nvPr/>
            </p:nvSpPr>
            <p:spPr>
              <a:xfrm>
                <a:off x="4102894" y="3009900"/>
                <a:ext cx="230981" cy="102394"/>
              </a:xfrm>
              <a:custGeom>
                <a:avLst/>
                <a:gdLst>
                  <a:gd name="connsiteX0" fmla="*/ 0 w 230981"/>
                  <a:gd name="connsiteY0" fmla="*/ 14288 h 102394"/>
                  <a:gd name="connsiteX1" fmla="*/ 83344 w 230981"/>
                  <a:gd name="connsiteY1" fmla="*/ 0 h 102394"/>
                  <a:gd name="connsiteX2" fmla="*/ 138112 w 230981"/>
                  <a:gd name="connsiteY2" fmla="*/ 0 h 102394"/>
                  <a:gd name="connsiteX3" fmla="*/ 200025 w 230981"/>
                  <a:gd name="connsiteY3" fmla="*/ 2381 h 102394"/>
                  <a:gd name="connsiteX4" fmla="*/ 226219 w 230981"/>
                  <a:gd name="connsiteY4" fmla="*/ 9525 h 102394"/>
                  <a:gd name="connsiteX5" fmla="*/ 230981 w 230981"/>
                  <a:gd name="connsiteY5" fmla="*/ 50006 h 102394"/>
                  <a:gd name="connsiteX6" fmla="*/ 228600 w 230981"/>
                  <a:gd name="connsiteY6" fmla="*/ 78581 h 102394"/>
                  <a:gd name="connsiteX7" fmla="*/ 211931 w 230981"/>
                  <a:gd name="connsiteY7" fmla="*/ 92869 h 102394"/>
                  <a:gd name="connsiteX8" fmla="*/ 145256 w 230981"/>
                  <a:gd name="connsiteY8" fmla="*/ 95250 h 102394"/>
                  <a:gd name="connsiteX9" fmla="*/ 104775 w 230981"/>
                  <a:gd name="connsiteY9" fmla="*/ 102394 h 102394"/>
                  <a:gd name="connsiteX10" fmla="*/ 69056 w 230981"/>
                  <a:gd name="connsiteY10" fmla="*/ 57150 h 102394"/>
                  <a:gd name="connsiteX11" fmla="*/ 52387 w 230981"/>
                  <a:gd name="connsiteY11" fmla="*/ 40481 h 102394"/>
                  <a:gd name="connsiteX12" fmla="*/ 0 w 230981"/>
                  <a:gd name="connsiteY12" fmla="*/ 14288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981" h="102394">
                    <a:moveTo>
                      <a:pt x="0" y="14288"/>
                    </a:moveTo>
                    <a:lnTo>
                      <a:pt x="83344" y="0"/>
                    </a:lnTo>
                    <a:lnTo>
                      <a:pt x="138112" y="0"/>
                    </a:lnTo>
                    <a:lnTo>
                      <a:pt x="200025" y="2381"/>
                    </a:lnTo>
                    <a:lnTo>
                      <a:pt x="226219" y="9525"/>
                    </a:lnTo>
                    <a:lnTo>
                      <a:pt x="230981" y="50006"/>
                    </a:lnTo>
                    <a:lnTo>
                      <a:pt x="228600" y="78581"/>
                    </a:lnTo>
                    <a:lnTo>
                      <a:pt x="211931" y="92869"/>
                    </a:lnTo>
                    <a:lnTo>
                      <a:pt x="145256" y="95250"/>
                    </a:lnTo>
                    <a:lnTo>
                      <a:pt x="104775" y="102394"/>
                    </a:lnTo>
                    <a:lnTo>
                      <a:pt x="69056" y="57150"/>
                    </a:lnTo>
                    <a:lnTo>
                      <a:pt x="52387" y="40481"/>
                    </a:lnTo>
                    <a:lnTo>
                      <a:pt x="0" y="14288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0F538903-7BC5-82AE-D71B-CB38DBA428A0}"/>
                  </a:ext>
                </a:extLst>
              </p:cNvPr>
              <p:cNvSpPr/>
              <p:nvPr/>
            </p:nvSpPr>
            <p:spPr>
              <a:xfrm>
                <a:off x="4105275" y="3200400"/>
                <a:ext cx="226219" cy="88106"/>
              </a:xfrm>
              <a:custGeom>
                <a:avLst/>
                <a:gdLst>
                  <a:gd name="connsiteX0" fmla="*/ 0 w 226219"/>
                  <a:gd name="connsiteY0" fmla="*/ 69056 h 88106"/>
                  <a:gd name="connsiteX1" fmla="*/ 78581 w 226219"/>
                  <a:gd name="connsiteY1" fmla="*/ 28575 h 88106"/>
                  <a:gd name="connsiteX2" fmla="*/ 92869 w 226219"/>
                  <a:gd name="connsiteY2" fmla="*/ 2381 h 88106"/>
                  <a:gd name="connsiteX3" fmla="*/ 152400 w 226219"/>
                  <a:gd name="connsiteY3" fmla="*/ 2381 h 88106"/>
                  <a:gd name="connsiteX4" fmla="*/ 204788 w 226219"/>
                  <a:gd name="connsiteY4" fmla="*/ 0 h 88106"/>
                  <a:gd name="connsiteX5" fmla="*/ 216694 w 226219"/>
                  <a:gd name="connsiteY5" fmla="*/ 9525 h 88106"/>
                  <a:gd name="connsiteX6" fmla="*/ 223838 w 226219"/>
                  <a:gd name="connsiteY6" fmla="*/ 40481 h 88106"/>
                  <a:gd name="connsiteX7" fmla="*/ 226219 w 226219"/>
                  <a:gd name="connsiteY7" fmla="*/ 76200 h 88106"/>
                  <a:gd name="connsiteX8" fmla="*/ 211931 w 226219"/>
                  <a:gd name="connsiteY8" fmla="*/ 83344 h 88106"/>
                  <a:gd name="connsiteX9" fmla="*/ 147638 w 226219"/>
                  <a:gd name="connsiteY9" fmla="*/ 85725 h 88106"/>
                  <a:gd name="connsiteX10" fmla="*/ 54769 w 226219"/>
                  <a:gd name="connsiteY10" fmla="*/ 88106 h 88106"/>
                  <a:gd name="connsiteX11" fmla="*/ 0 w 226219"/>
                  <a:gd name="connsiteY11" fmla="*/ 69056 h 88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6219" h="88106">
                    <a:moveTo>
                      <a:pt x="0" y="69056"/>
                    </a:moveTo>
                    <a:lnTo>
                      <a:pt x="78581" y="28575"/>
                    </a:lnTo>
                    <a:lnTo>
                      <a:pt x="92869" y="2381"/>
                    </a:lnTo>
                    <a:lnTo>
                      <a:pt x="152400" y="2381"/>
                    </a:lnTo>
                    <a:lnTo>
                      <a:pt x="204788" y="0"/>
                    </a:lnTo>
                    <a:lnTo>
                      <a:pt x="216694" y="9525"/>
                    </a:lnTo>
                    <a:lnTo>
                      <a:pt x="223838" y="40481"/>
                    </a:lnTo>
                    <a:lnTo>
                      <a:pt x="226219" y="76200"/>
                    </a:lnTo>
                    <a:lnTo>
                      <a:pt x="211931" y="83344"/>
                    </a:lnTo>
                    <a:lnTo>
                      <a:pt x="147638" y="85725"/>
                    </a:lnTo>
                    <a:lnTo>
                      <a:pt x="54769" y="88106"/>
                    </a:lnTo>
                    <a:lnTo>
                      <a:pt x="0" y="69056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0D383B3A-2499-2BB7-72A6-5197F3C04DDA}"/>
                  </a:ext>
                </a:extLst>
              </p:cNvPr>
              <p:cNvSpPr/>
              <p:nvPr/>
            </p:nvSpPr>
            <p:spPr>
              <a:xfrm>
                <a:off x="3977254" y="3039344"/>
                <a:ext cx="230049" cy="224919"/>
              </a:xfrm>
              <a:prstGeom prst="ellipse">
                <a:avLst/>
              </a:pr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pic>
            <p:nvPicPr>
              <p:cNvPr id="174" name="Graphic 173">
                <a:extLst>
                  <a:ext uri="{FF2B5EF4-FFF2-40B4-BE49-F238E27FC236}">
                    <a16:creationId xmlns:a16="http://schemas.microsoft.com/office/drawing/2014/main" id="{36C8A7BD-4E8B-EF27-0C68-CFD3710EDD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 l="26158" t="43282" r="65983" b="53237"/>
              <a:stretch/>
            </p:blipFill>
            <p:spPr>
              <a:xfrm>
                <a:off x="3983534" y="2956645"/>
                <a:ext cx="563945" cy="353294"/>
              </a:xfrm>
              <a:prstGeom prst="rect">
                <a:avLst/>
              </a:prstGeom>
            </p:spPr>
          </p:pic>
        </p:grp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8A219FDE-CC12-680B-32C1-39F174B494A3}"/>
                </a:ext>
              </a:extLst>
            </p:cNvPr>
            <p:cNvSpPr/>
            <p:nvPr/>
          </p:nvSpPr>
          <p:spPr>
            <a:xfrm>
              <a:off x="5816522" y="2005920"/>
              <a:ext cx="1012818" cy="14384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8E76EFB0-FE46-30E4-E58F-47199DF14997}"/>
                </a:ext>
              </a:extLst>
            </p:cNvPr>
            <p:cNvSpPr/>
            <p:nvPr/>
          </p:nvSpPr>
          <p:spPr>
            <a:xfrm>
              <a:off x="5905343" y="2558672"/>
              <a:ext cx="837041" cy="3026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A1472D03-C332-B394-27F7-46EF4D4226A5}"/>
                </a:ext>
              </a:extLst>
            </p:cNvPr>
            <p:cNvSpPr/>
            <p:nvPr/>
          </p:nvSpPr>
          <p:spPr>
            <a:xfrm>
              <a:off x="5901588" y="2972938"/>
              <a:ext cx="840796" cy="3026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DC1C2E1C-F167-12CD-1A3D-4F9259696164}"/>
                </a:ext>
              </a:extLst>
            </p:cNvPr>
            <p:cNvSpPr/>
            <p:nvPr/>
          </p:nvSpPr>
          <p:spPr>
            <a:xfrm>
              <a:off x="5898032" y="2173819"/>
              <a:ext cx="830160" cy="3026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334AD73-0ED9-CFD5-E666-17F12740C40F}"/>
                </a:ext>
              </a:extLst>
            </p:cNvPr>
            <p:cNvSpPr txBox="1"/>
            <p:nvPr/>
          </p:nvSpPr>
          <p:spPr>
            <a:xfrm>
              <a:off x="5774854" y="2142868"/>
              <a:ext cx="10797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Dense" panose="02000000000000000000" pitchFamily="50" charset="0"/>
                </a:rPr>
                <a:t>Course instance A</a:t>
              </a:r>
              <a:endParaRPr lang="en-BE" sz="1400" dirty="0">
                <a:latin typeface="Dense" panose="02000000000000000000" pitchFamily="50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00E031A8-D3BE-FC45-21AD-C1B028A6404F}"/>
                </a:ext>
              </a:extLst>
            </p:cNvPr>
            <p:cNvSpPr txBox="1"/>
            <p:nvPr/>
          </p:nvSpPr>
          <p:spPr>
            <a:xfrm>
              <a:off x="5786751" y="2530315"/>
              <a:ext cx="10572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Dense" panose="02000000000000000000" pitchFamily="50" charset="0"/>
                </a:rPr>
                <a:t>Course instance B</a:t>
              </a:r>
              <a:endParaRPr lang="en-BE" sz="1400" dirty="0">
                <a:latin typeface="Dense" panose="02000000000000000000" pitchFamily="50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36198530-2BBE-6EBC-934D-052DC651CA72}"/>
                </a:ext>
              </a:extLst>
            </p:cNvPr>
            <p:cNvSpPr/>
            <p:nvPr/>
          </p:nvSpPr>
          <p:spPr>
            <a:xfrm>
              <a:off x="6394782" y="3796791"/>
              <a:ext cx="69120" cy="98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30BB24E-D736-6727-3B8C-538242F459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4939" y="3106955"/>
              <a:ext cx="105666" cy="11651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59F28E4C-E7B4-0788-6370-BC519BB2375B}"/>
                </a:ext>
              </a:extLst>
            </p:cNvPr>
            <p:cNvSpPr txBox="1"/>
            <p:nvPr/>
          </p:nvSpPr>
          <p:spPr>
            <a:xfrm>
              <a:off x="5777924" y="2948029"/>
              <a:ext cx="1065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Dense" panose="02000000000000000000" pitchFamily="50" charset="0"/>
                </a:rPr>
                <a:t>Course instance C</a:t>
              </a:r>
              <a:endParaRPr lang="en-BE" sz="1400" dirty="0">
                <a:latin typeface="Dense" panose="02000000000000000000" pitchFamily="50" charset="0"/>
              </a:endParaRPr>
            </a:p>
          </p:txBody>
        </p: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7300728D-1966-239B-884D-9277AF3268EF}"/>
                </a:ext>
              </a:extLst>
            </p:cNvPr>
            <p:cNvGrpSpPr/>
            <p:nvPr/>
          </p:nvGrpSpPr>
          <p:grpSpPr>
            <a:xfrm rot="10800000">
              <a:off x="6263246" y="3253208"/>
              <a:ext cx="309563" cy="723596"/>
              <a:chOff x="4539821" y="1500863"/>
              <a:chExt cx="309563" cy="723596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3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2963E269-8C8D-A099-2924-571133ECB421}"/>
                      </a:ext>
                    </a:extLst>
                  </p14:cNvPr>
                  <p14:cNvContentPartPr/>
                  <p14:nvPr/>
                </p14:nvContentPartPr>
                <p14:xfrm>
                  <a:off x="4839101" y="2163334"/>
                  <a:ext cx="2520" cy="252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2963E269-8C8D-A099-2924-571133ECB42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821101" y="2055694"/>
                    <a:ext cx="38160" cy="21816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2B4C921-2CEF-17F7-0BC6-CA88E947B16B}"/>
                  </a:ext>
                </a:extLst>
              </p:cNvPr>
              <p:cNvSpPr/>
              <p:nvPr/>
            </p:nvSpPr>
            <p:spPr>
              <a:xfrm>
                <a:off x="4548008" y="1725670"/>
                <a:ext cx="88106" cy="233363"/>
              </a:xfrm>
              <a:custGeom>
                <a:avLst/>
                <a:gdLst>
                  <a:gd name="connsiteX0" fmla="*/ 9525 w 88106"/>
                  <a:gd name="connsiteY0" fmla="*/ 0 h 233363"/>
                  <a:gd name="connsiteX1" fmla="*/ 2381 w 88106"/>
                  <a:gd name="connsiteY1" fmla="*/ 69057 h 233363"/>
                  <a:gd name="connsiteX2" fmla="*/ 2381 w 88106"/>
                  <a:gd name="connsiteY2" fmla="*/ 192882 h 233363"/>
                  <a:gd name="connsiteX3" fmla="*/ 0 w 88106"/>
                  <a:gd name="connsiteY3" fmla="*/ 219075 h 233363"/>
                  <a:gd name="connsiteX4" fmla="*/ 16669 w 88106"/>
                  <a:gd name="connsiteY4" fmla="*/ 233363 h 233363"/>
                  <a:gd name="connsiteX5" fmla="*/ 69056 w 88106"/>
                  <a:gd name="connsiteY5" fmla="*/ 233363 h 233363"/>
                  <a:gd name="connsiteX6" fmla="*/ 88106 w 88106"/>
                  <a:gd name="connsiteY6" fmla="*/ 214313 h 233363"/>
                  <a:gd name="connsiteX7" fmla="*/ 83344 w 88106"/>
                  <a:gd name="connsiteY7" fmla="*/ 142875 h 233363"/>
                  <a:gd name="connsiteX8" fmla="*/ 85725 w 88106"/>
                  <a:gd name="connsiteY8" fmla="*/ 104775 h 233363"/>
                  <a:gd name="connsiteX9" fmla="*/ 71437 w 88106"/>
                  <a:gd name="connsiteY9" fmla="*/ 90488 h 233363"/>
                  <a:gd name="connsiteX10" fmla="*/ 38100 w 88106"/>
                  <a:gd name="connsiteY10" fmla="*/ 59532 h 233363"/>
                  <a:gd name="connsiteX11" fmla="*/ 9525 w 88106"/>
                  <a:gd name="connsiteY11" fmla="*/ 0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106" h="233363">
                    <a:moveTo>
                      <a:pt x="9525" y="0"/>
                    </a:moveTo>
                    <a:lnTo>
                      <a:pt x="2381" y="69057"/>
                    </a:lnTo>
                    <a:lnTo>
                      <a:pt x="2381" y="192882"/>
                    </a:lnTo>
                    <a:lnTo>
                      <a:pt x="0" y="219075"/>
                    </a:lnTo>
                    <a:lnTo>
                      <a:pt x="16669" y="233363"/>
                    </a:lnTo>
                    <a:lnTo>
                      <a:pt x="69056" y="233363"/>
                    </a:lnTo>
                    <a:lnTo>
                      <a:pt x="88106" y="214313"/>
                    </a:lnTo>
                    <a:lnTo>
                      <a:pt x="83344" y="142875"/>
                    </a:lnTo>
                    <a:lnTo>
                      <a:pt x="85725" y="104775"/>
                    </a:lnTo>
                    <a:lnTo>
                      <a:pt x="71437" y="90488"/>
                    </a:lnTo>
                    <a:lnTo>
                      <a:pt x="38100" y="59532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601FE868-E4E0-1328-E7C0-C32BEC98CA6B}"/>
                  </a:ext>
                </a:extLst>
              </p:cNvPr>
              <p:cNvGrpSpPr/>
              <p:nvPr/>
            </p:nvGrpSpPr>
            <p:grpSpPr>
              <a:xfrm>
                <a:off x="4745336" y="1658524"/>
                <a:ext cx="12600" cy="1440"/>
                <a:chOff x="4745336" y="1658524"/>
                <a:chExt cx="12600" cy="1440"/>
              </a:xfrm>
            </p:grpSpPr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45">
                  <p14:nvContentPartPr>
                    <p14:cNvPr id="316" name="Ink 315">
                      <a:extLst>
                        <a:ext uri="{FF2B5EF4-FFF2-40B4-BE49-F238E27FC236}">
                          <a16:creationId xmlns:a16="http://schemas.microsoft.com/office/drawing/2014/main" id="{7A24E8ED-E06F-8940-6D2F-BB1330A44D7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56136" y="1658524"/>
                    <a:ext cx="1800" cy="1080"/>
                  </p14:xfrm>
                </p:contentPart>
              </mc:Choice>
              <mc:Fallback xmlns="">
                <p:pic>
                  <p:nvPicPr>
                    <p:cNvPr id="316" name="Ink 315">
                      <a:extLst>
                        <a:ext uri="{FF2B5EF4-FFF2-40B4-BE49-F238E27FC236}">
                          <a16:creationId xmlns:a16="http://schemas.microsoft.com/office/drawing/2014/main" id="{7A24E8ED-E06F-8940-6D2F-BB1330A44D7D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4738136" y="1550884"/>
                      <a:ext cx="37440" cy="21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47">
                  <p14:nvContentPartPr>
                    <p14:cNvPr id="318" name="Ink 317">
                      <a:extLst>
                        <a:ext uri="{FF2B5EF4-FFF2-40B4-BE49-F238E27FC236}">
                          <a16:creationId xmlns:a16="http://schemas.microsoft.com/office/drawing/2014/main" id="{D95B135B-E9AF-C5C1-FE87-73FE5544CE0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45336" y="1659244"/>
                    <a:ext cx="1080" cy="720"/>
                  </p14:xfrm>
                </p:contentPart>
              </mc:Choice>
              <mc:Fallback xmlns="">
                <p:pic>
                  <p:nvPicPr>
                    <p:cNvPr id="318" name="Ink 317">
                      <a:extLst>
                        <a:ext uri="{FF2B5EF4-FFF2-40B4-BE49-F238E27FC236}">
                          <a16:creationId xmlns:a16="http://schemas.microsoft.com/office/drawing/2014/main" id="{D95B135B-E9AF-C5C1-FE87-73FE5544CE06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4727696" y="1551604"/>
                      <a:ext cx="36720" cy="2163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A291BCF1-1F1E-EC21-CE93-181057C45565}"/>
                  </a:ext>
                </a:extLst>
              </p:cNvPr>
              <p:cNvSpPr/>
              <p:nvPr/>
            </p:nvSpPr>
            <p:spPr>
              <a:xfrm>
                <a:off x="4743832" y="1714205"/>
                <a:ext cx="90488" cy="240506"/>
              </a:xfrm>
              <a:custGeom>
                <a:avLst/>
                <a:gdLst>
                  <a:gd name="connsiteX0" fmla="*/ 0 w 90488"/>
                  <a:gd name="connsiteY0" fmla="*/ 100012 h 240506"/>
                  <a:gd name="connsiteX1" fmla="*/ 47625 w 90488"/>
                  <a:gd name="connsiteY1" fmla="*/ 52387 h 240506"/>
                  <a:gd name="connsiteX2" fmla="*/ 64294 w 90488"/>
                  <a:gd name="connsiteY2" fmla="*/ 26193 h 240506"/>
                  <a:gd name="connsiteX3" fmla="*/ 69056 w 90488"/>
                  <a:gd name="connsiteY3" fmla="*/ 0 h 240506"/>
                  <a:gd name="connsiteX4" fmla="*/ 83344 w 90488"/>
                  <a:gd name="connsiteY4" fmla="*/ 4762 h 240506"/>
                  <a:gd name="connsiteX5" fmla="*/ 90488 w 90488"/>
                  <a:gd name="connsiteY5" fmla="*/ 52387 h 240506"/>
                  <a:gd name="connsiteX6" fmla="*/ 83344 w 90488"/>
                  <a:gd name="connsiteY6" fmla="*/ 219075 h 240506"/>
                  <a:gd name="connsiteX7" fmla="*/ 71438 w 90488"/>
                  <a:gd name="connsiteY7" fmla="*/ 238125 h 240506"/>
                  <a:gd name="connsiteX8" fmla="*/ 50006 w 90488"/>
                  <a:gd name="connsiteY8" fmla="*/ 240506 h 240506"/>
                  <a:gd name="connsiteX9" fmla="*/ 19050 w 90488"/>
                  <a:gd name="connsiteY9" fmla="*/ 235743 h 240506"/>
                  <a:gd name="connsiteX10" fmla="*/ 7144 w 90488"/>
                  <a:gd name="connsiteY10" fmla="*/ 223837 h 240506"/>
                  <a:gd name="connsiteX11" fmla="*/ 2381 w 90488"/>
                  <a:gd name="connsiteY11" fmla="*/ 207168 h 240506"/>
                  <a:gd name="connsiteX12" fmla="*/ 0 w 90488"/>
                  <a:gd name="connsiteY12" fmla="*/ 100012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0488" h="240506">
                    <a:moveTo>
                      <a:pt x="0" y="100012"/>
                    </a:moveTo>
                    <a:lnTo>
                      <a:pt x="47625" y="52387"/>
                    </a:lnTo>
                    <a:lnTo>
                      <a:pt x="64294" y="26193"/>
                    </a:lnTo>
                    <a:lnTo>
                      <a:pt x="69056" y="0"/>
                    </a:lnTo>
                    <a:lnTo>
                      <a:pt x="83344" y="4762"/>
                    </a:lnTo>
                    <a:lnTo>
                      <a:pt x="90488" y="52387"/>
                    </a:lnTo>
                    <a:lnTo>
                      <a:pt x="83344" y="219075"/>
                    </a:lnTo>
                    <a:lnTo>
                      <a:pt x="71438" y="238125"/>
                    </a:lnTo>
                    <a:lnTo>
                      <a:pt x="50006" y="240506"/>
                    </a:lnTo>
                    <a:lnTo>
                      <a:pt x="19050" y="235743"/>
                    </a:lnTo>
                    <a:lnTo>
                      <a:pt x="7144" y="223837"/>
                    </a:lnTo>
                    <a:lnTo>
                      <a:pt x="2381" y="207168"/>
                    </a:lnTo>
                    <a:cubicBezTo>
                      <a:pt x="1587" y="171449"/>
                      <a:pt x="794" y="135731"/>
                      <a:pt x="0" y="100012"/>
                    </a:cubicBez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499D4434-BC75-D977-8B32-48DC69190ECD}"/>
                  </a:ext>
                </a:extLst>
              </p:cNvPr>
              <p:cNvSpPr/>
              <p:nvPr/>
            </p:nvSpPr>
            <p:spPr>
              <a:xfrm>
                <a:off x="4563402" y="1593509"/>
                <a:ext cx="251658" cy="239541"/>
              </a:xfrm>
              <a:prstGeom prst="ellipse">
                <a:avLst/>
              </a:pr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pic>
            <p:nvPicPr>
              <p:cNvPr id="294" name="Graphic 293">
                <a:extLst>
                  <a:ext uri="{FF2B5EF4-FFF2-40B4-BE49-F238E27FC236}">
                    <a16:creationId xmlns:a16="http://schemas.microsoft.com/office/drawing/2014/main" id="{6D9DDFD2-B0E3-D7AE-04C5-7603C77FB3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 l="33865" t="27335" r="61820" b="65534"/>
              <a:stretch/>
            </p:blipFill>
            <p:spPr>
              <a:xfrm>
                <a:off x="4539821" y="1500863"/>
                <a:ext cx="309563" cy="723596"/>
              </a:xfrm>
              <a:prstGeom prst="rect">
                <a:avLst/>
              </a:prstGeom>
            </p:spPr>
          </p:pic>
        </p:grp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DC53AC52-1BE7-EFFD-FAC9-D3DA642149CA}"/>
                </a:ext>
              </a:extLst>
            </p:cNvPr>
            <p:cNvCxnSpPr/>
            <p:nvPr/>
          </p:nvCxnSpPr>
          <p:spPr>
            <a:xfrm flipH="1">
              <a:off x="6217976" y="3833890"/>
              <a:ext cx="89894" cy="0"/>
            </a:xfrm>
            <a:prstGeom prst="line">
              <a:avLst/>
            </a:prstGeom>
            <a:ln w="19050">
              <a:solidFill>
                <a:srgbClr val="E7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22CB11AE-9759-B361-3FA9-55474C3D80EC}"/>
                </a:ext>
              </a:extLst>
            </p:cNvPr>
            <p:cNvSpPr/>
            <p:nvPr/>
          </p:nvSpPr>
          <p:spPr>
            <a:xfrm>
              <a:off x="8109143" y="2092007"/>
              <a:ext cx="542775" cy="113650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4F555E6-1BF4-64B7-C731-5CF5C5D5243C}"/>
                </a:ext>
              </a:extLst>
            </p:cNvPr>
            <p:cNvCxnSpPr/>
            <p:nvPr/>
          </p:nvCxnSpPr>
          <p:spPr>
            <a:xfrm flipH="1">
              <a:off x="6532860" y="3831509"/>
              <a:ext cx="89894" cy="0"/>
            </a:xfrm>
            <a:prstGeom prst="line">
              <a:avLst/>
            </a:prstGeom>
            <a:ln w="19050">
              <a:solidFill>
                <a:srgbClr val="E7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2AD5AED0-B7D6-0DE6-6618-6BD1FB8F545C}"/>
                </a:ext>
              </a:extLst>
            </p:cNvPr>
            <p:cNvSpPr/>
            <p:nvPr/>
          </p:nvSpPr>
          <p:spPr>
            <a:xfrm>
              <a:off x="8049856" y="1858899"/>
              <a:ext cx="65011" cy="1878677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A81AD288-6C5D-B67A-AA76-89CD844B1E8B}"/>
                </a:ext>
              </a:extLst>
            </p:cNvPr>
            <p:cNvSpPr/>
            <p:nvPr/>
          </p:nvSpPr>
          <p:spPr>
            <a:xfrm>
              <a:off x="6911288" y="2011196"/>
              <a:ext cx="1012818" cy="14384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FFDB9525-987D-5881-82CC-74A9533BD6FA}"/>
                </a:ext>
              </a:extLst>
            </p:cNvPr>
            <p:cNvSpPr/>
            <p:nvPr/>
          </p:nvSpPr>
          <p:spPr>
            <a:xfrm>
              <a:off x="7033415" y="2173819"/>
              <a:ext cx="790762" cy="6958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FB40BE3E-68EB-EF46-3ACD-78A1301800B6}"/>
                </a:ext>
              </a:extLst>
            </p:cNvPr>
            <p:cNvSpPr/>
            <p:nvPr/>
          </p:nvSpPr>
          <p:spPr>
            <a:xfrm>
              <a:off x="7038204" y="2980204"/>
              <a:ext cx="788752" cy="27940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F75092BF-BC3F-6D13-91FD-99B069C3B1AA}"/>
                </a:ext>
              </a:extLst>
            </p:cNvPr>
            <p:cNvSpPr txBox="1"/>
            <p:nvPr/>
          </p:nvSpPr>
          <p:spPr>
            <a:xfrm>
              <a:off x="6870442" y="2344246"/>
              <a:ext cx="1129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Dense" panose="02000000000000000000" pitchFamily="50" charset="0"/>
                </a:rPr>
                <a:t>Material v 1.0</a:t>
              </a:r>
              <a:endParaRPr lang="en-BE" sz="1400" dirty="0">
                <a:latin typeface="Dense" panose="02000000000000000000" pitchFamily="50" charset="0"/>
              </a:endParaRPr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3110E7BA-8E21-C17D-DE90-AF72324F680B}"/>
                </a:ext>
              </a:extLst>
            </p:cNvPr>
            <p:cNvSpPr txBox="1"/>
            <p:nvPr/>
          </p:nvSpPr>
          <p:spPr>
            <a:xfrm>
              <a:off x="6870101" y="2965084"/>
              <a:ext cx="1129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Dense" panose="02000000000000000000" pitchFamily="50" charset="0"/>
                </a:rPr>
                <a:t>Material v 2.0</a:t>
              </a:r>
              <a:endParaRPr lang="en-BE" sz="1400" dirty="0">
                <a:latin typeface="Dense" panose="02000000000000000000" pitchFamily="50" charset="0"/>
              </a:endParaRPr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27B430D1-D02D-33D6-7BB8-36775463B5D6}"/>
                </a:ext>
              </a:extLst>
            </p:cNvPr>
            <p:cNvSpPr/>
            <p:nvPr/>
          </p:nvSpPr>
          <p:spPr>
            <a:xfrm>
              <a:off x="8116971" y="2467332"/>
              <a:ext cx="273501" cy="112027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7772F437-C1E3-2B16-BC2E-3BD49B93D766}"/>
                </a:ext>
              </a:extLst>
            </p:cNvPr>
            <p:cNvSpPr/>
            <p:nvPr/>
          </p:nvSpPr>
          <p:spPr>
            <a:xfrm>
              <a:off x="8469861" y="900276"/>
              <a:ext cx="1054909" cy="15906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E253CDE2-F27D-1BFE-D669-D5F68BBC1918}"/>
                </a:ext>
              </a:extLst>
            </p:cNvPr>
            <p:cNvSpPr txBox="1"/>
            <p:nvPr/>
          </p:nvSpPr>
          <p:spPr>
            <a:xfrm>
              <a:off x="8745892" y="821713"/>
              <a:ext cx="781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ense" panose="02000000000000000000" pitchFamily="50" charset="0"/>
                </a:rPr>
                <a:t>Event 2</a:t>
              </a:r>
              <a:endParaRPr lang="en-BE" dirty="0">
                <a:latin typeface="Dense" panose="02000000000000000000" pitchFamily="50" charset="0"/>
              </a:endParaRP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1A6CBBF9-63F4-BAF3-7712-ADD6F7F5F7D6}"/>
                </a:ext>
              </a:extLst>
            </p:cNvPr>
            <p:cNvSpPr/>
            <p:nvPr/>
          </p:nvSpPr>
          <p:spPr>
            <a:xfrm>
              <a:off x="8349060" y="1209247"/>
              <a:ext cx="1054909" cy="15906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4D6C1528-09B7-6E31-8D72-585944050280}"/>
                </a:ext>
              </a:extLst>
            </p:cNvPr>
            <p:cNvSpPr txBox="1"/>
            <p:nvPr/>
          </p:nvSpPr>
          <p:spPr>
            <a:xfrm>
              <a:off x="8625091" y="1130684"/>
              <a:ext cx="781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ense" panose="02000000000000000000" pitchFamily="50" charset="0"/>
                </a:rPr>
                <a:t>Event 1</a:t>
              </a:r>
              <a:endParaRPr lang="en-BE" dirty="0">
                <a:latin typeface="Dense" panose="02000000000000000000" pitchFamily="50" charset="0"/>
              </a:endParaRPr>
            </a:p>
          </p:txBody>
        </p:sp>
        <p:pic>
          <p:nvPicPr>
            <p:cNvPr id="436" name="Picture 43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7BD1E3-265C-D2BC-8B37-3B3B944E4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" t="50953" r="54494" b="6636"/>
            <a:stretch/>
          </p:blipFill>
          <p:spPr>
            <a:xfrm>
              <a:off x="8353405" y="1415569"/>
              <a:ext cx="626679" cy="662370"/>
            </a:xfrm>
            <a:prstGeom prst="rect">
              <a:avLst/>
            </a:prstGeom>
          </p:spPr>
        </p:pic>
        <p:pic>
          <p:nvPicPr>
            <p:cNvPr id="437" name="Picture 43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1C6A130-9936-26E5-FC38-57C50879FB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" t="50953" r="54494" b="6636"/>
            <a:stretch/>
          </p:blipFill>
          <p:spPr>
            <a:xfrm>
              <a:off x="8358830" y="2071821"/>
              <a:ext cx="626679" cy="662370"/>
            </a:xfrm>
            <a:prstGeom prst="rect">
              <a:avLst/>
            </a:prstGeom>
          </p:spPr>
        </p:pic>
        <p:pic>
          <p:nvPicPr>
            <p:cNvPr id="438" name="Graphic 437" descr="Key outline">
              <a:extLst>
                <a:ext uri="{FF2B5EF4-FFF2-40B4-BE49-F238E27FC236}">
                  <a16:creationId xmlns:a16="http://schemas.microsoft.com/office/drawing/2014/main" id="{38FFBF9F-314A-A78F-3922-FD54D22F6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9010976" y="2323921"/>
              <a:ext cx="334059" cy="334059"/>
            </a:xfrm>
            <a:prstGeom prst="rect">
              <a:avLst/>
            </a:prstGeom>
          </p:spPr>
        </p:pic>
        <p:pic>
          <p:nvPicPr>
            <p:cNvPr id="439" name="Graphic 438" descr="Marker with solid fill">
              <a:extLst>
                <a:ext uri="{FF2B5EF4-FFF2-40B4-BE49-F238E27FC236}">
                  <a16:creationId xmlns:a16="http://schemas.microsoft.com/office/drawing/2014/main" id="{627465E3-3181-9DA4-CC64-74EE1D42F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9034579" y="1973328"/>
              <a:ext cx="278284" cy="356760"/>
            </a:xfrm>
            <a:prstGeom prst="rect">
              <a:avLst/>
            </a:prstGeom>
          </p:spPr>
        </p:pic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278E06CA-EA84-063C-B785-8CD14B79D0EF}"/>
                </a:ext>
              </a:extLst>
            </p:cNvPr>
            <p:cNvSpPr txBox="1"/>
            <p:nvPr/>
          </p:nvSpPr>
          <p:spPr>
            <a:xfrm>
              <a:off x="8927236" y="1634635"/>
              <a:ext cx="507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se" panose="02000000000000000000" pitchFamily="50" charset="0"/>
                </a:rPr>
                <a:t>dd/mm</a:t>
              </a:r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213AF03D-2EEA-69D4-4D1F-2BACACCFCB55}"/>
                </a:ext>
              </a:extLst>
            </p:cNvPr>
            <p:cNvGrpSpPr/>
            <p:nvPr/>
          </p:nvGrpSpPr>
          <p:grpSpPr>
            <a:xfrm rot="5400000">
              <a:off x="8192209" y="2778555"/>
              <a:ext cx="688620" cy="377799"/>
              <a:chOff x="7673282" y="2300825"/>
              <a:chExt cx="688620" cy="377799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CC075CDF-4663-FB8E-BEE3-42C63D59D921}"/>
                  </a:ext>
                </a:extLst>
              </p:cNvPr>
              <p:cNvSpPr/>
              <p:nvPr/>
            </p:nvSpPr>
            <p:spPr>
              <a:xfrm>
                <a:off x="8048625" y="2381250"/>
                <a:ext cx="244475" cy="228600"/>
              </a:xfrm>
              <a:prstGeom prst="ellipse">
                <a:avLst/>
              </a:pr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D5B070B0-7115-3688-9B98-6B2E32DB8062}"/>
                  </a:ext>
                </a:extLst>
              </p:cNvPr>
              <p:cNvSpPr/>
              <p:nvPr/>
            </p:nvSpPr>
            <p:spPr>
              <a:xfrm>
                <a:off x="7922419" y="2348778"/>
                <a:ext cx="233363" cy="96765"/>
              </a:xfrm>
              <a:custGeom>
                <a:avLst/>
                <a:gdLst>
                  <a:gd name="connsiteX0" fmla="*/ 233363 w 233363"/>
                  <a:gd name="connsiteY0" fmla="*/ 9525 h 80962"/>
                  <a:gd name="connsiteX1" fmla="*/ 54769 w 233363"/>
                  <a:gd name="connsiteY1" fmla="*/ 0 h 80962"/>
                  <a:gd name="connsiteX2" fmla="*/ 11906 w 233363"/>
                  <a:gd name="connsiteY2" fmla="*/ 9525 h 80962"/>
                  <a:gd name="connsiteX3" fmla="*/ 0 w 233363"/>
                  <a:gd name="connsiteY3" fmla="*/ 30956 h 80962"/>
                  <a:gd name="connsiteX4" fmla="*/ 2381 w 233363"/>
                  <a:gd name="connsiteY4" fmla="*/ 52387 h 80962"/>
                  <a:gd name="connsiteX5" fmla="*/ 19050 w 233363"/>
                  <a:gd name="connsiteY5" fmla="*/ 80962 h 80962"/>
                  <a:gd name="connsiteX6" fmla="*/ 64294 w 233363"/>
                  <a:gd name="connsiteY6" fmla="*/ 78581 h 80962"/>
                  <a:gd name="connsiteX7" fmla="*/ 140494 w 233363"/>
                  <a:gd name="connsiteY7" fmla="*/ 78581 h 80962"/>
                  <a:gd name="connsiteX8" fmla="*/ 159544 w 233363"/>
                  <a:gd name="connsiteY8" fmla="*/ 57150 h 80962"/>
                  <a:gd name="connsiteX9" fmla="*/ 185738 w 233363"/>
                  <a:gd name="connsiteY9" fmla="*/ 40481 h 80962"/>
                  <a:gd name="connsiteX10" fmla="*/ 233363 w 233363"/>
                  <a:gd name="connsiteY10" fmla="*/ 9525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3" h="80962">
                    <a:moveTo>
                      <a:pt x="233363" y="9525"/>
                    </a:moveTo>
                    <a:lnTo>
                      <a:pt x="54769" y="0"/>
                    </a:lnTo>
                    <a:lnTo>
                      <a:pt x="11906" y="9525"/>
                    </a:lnTo>
                    <a:lnTo>
                      <a:pt x="0" y="30956"/>
                    </a:lnTo>
                    <a:lnTo>
                      <a:pt x="2381" y="52387"/>
                    </a:lnTo>
                    <a:lnTo>
                      <a:pt x="19050" y="80962"/>
                    </a:lnTo>
                    <a:lnTo>
                      <a:pt x="64294" y="78581"/>
                    </a:lnTo>
                    <a:lnTo>
                      <a:pt x="140494" y="78581"/>
                    </a:lnTo>
                    <a:lnTo>
                      <a:pt x="159544" y="57150"/>
                    </a:lnTo>
                    <a:lnTo>
                      <a:pt x="185738" y="40481"/>
                    </a:lnTo>
                    <a:lnTo>
                      <a:pt x="233363" y="9525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2E804C50-A6EC-BDDC-32CB-3CFD178D59F7}"/>
                  </a:ext>
                </a:extLst>
              </p:cNvPr>
              <p:cNvSpPr/>
              <p:nvPr/>
            </p:nvSpPr>
            <p:spPr>
              <a:xfrm>
                <a:off x="7927181" y="2540794"/>
                <a:ext cx="235744" cy="90487"/>
              </a:xfrm>
              <a:custGeom>
                <a:avLst/>
                <a:gdLst>
                  <a:gd name="connsiteX0" fmla="*/ 133350 w 235744"/>
                  <a:gd name="connsiteY0" fmla="*/ 0 h 90487"/>
                  <a:gd name="connsiteX1" fmla="*/ 19050 w 235744"/>
                  <a:gd name="connsiteY1" fmla="*/ 2381 h 90487"/>
                  <a:gd name="connsiteX2" fmla="*/ 4763 w 235744"/>
                  <a:gd name="connsiteY2" fmla="*/ 16669 h 90487"/>
                  <a:gd name="connsiteX3" fmla="*/ 0 w 235744"/>
                  <a:gd name="connsiteY3" fmla="*/ 35719 h 90487"/>
                  <a:gd name="connsiteX4" fmla="*/ 4763 w 235744"/>
                  <a:gd name="connsiteY4" fmla="*/ 73819 h 90487"/>
                  <a:gd name="connsiteX5" fmla="*/ 11907 w 235744"/>
                  <a:gd name="connsiteY5" fmla="*/ 83344 h 90487"/>
                  <a:gd name="connsiteX6" fmla="*/ 35719 w 235744"/>
                  <a:gd name="connsiteY6" fmla="*/ 90487 h 90487"/>
                  <a:gd name="connsiteX7" fmla="*/ 192882 w 235744"/>
                  <a:gd name="connsiteY7" fmla="*/ 85725 h 90487"/>
                  <a:gd name="connsiteX8" fmla="*/ 221457 w 235744"/>
                  <a:gd name="connsiteY8" fmla="*/ 80962 h 90487"/>
                  <a:gd name="connsiteX9" fmla="*/ 235744 w 235744"/>
                  <a:gd name="connsiteY9" fmla="*/ 69056 h 90487"/>
                  <a:gd name="connsiteX10" fmla="*/ 178594 w 235744"/>
                  <a:gd name="connsiteY10" fmla="*/ 50006 h 90487"/>
                  <a:gd name="connsiteX11" fmla="*/ 133350 w 235744"/>
                  <a:gd name="connsiteY11" fmla="*/ 0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5744" h="90487">
                    <a:moveTo>
                      <a:pt x="133350" y="0"/>
                    </a:moveTo>
                    <a:lnTo>
                      <a:pt x="19050" y="2381"/>
                    </a:lnTo>
                    <a:lnTo>
                      <a:pt x="4763" y="16669"/>
                    </a:lnTo>
                    <a:lnTo>
                      <a:pt x="0" y="35719"/>
                    </a:lnTo>
                    <a:lnTo>
                      <a:pt x="4763" y="73819"/>
                    </a:lnTo>
                    <a:lnTo>
                      <a:pt x="11907" y="83344"/>
                    </a:lnTo>
                    <a:lnTo>
                      <a:pt x="35719" y="90487"/>
                    </a:lnTo>
                    <a:lnTo>
                      <a:pt x="192882" y="85725"/>
                    </a:lnTo>
                    <a:lnTo>
                      <a:pt x="221457" y="80962"/>
                    </a:lnTo>
                    <a:lnTo>
                      <a:pt x="235744" y="69056"/>
                    </a:lnTo>
                    <a:lnTo>
                      <a:pt x="178594" y="50006"/>
                    </a:lnTo>
                    <a:lnTo>
                      <a:pt x="133350" y="0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pic>
            <p:nvPicPr>
              <p:cNvPr id="445" name="Graphic 444">
                <a:extLst>
                  <a:ext uri="{FF2B5EF4-FFF2-40B4-BE49-F238E27FC236}">
                    <a16:creationId xmlns:a16="http://schemas.microsoft.com/office/drawing/2014/main" id="{646F692C-D762-4697-2AD2-6710696D4E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 l="77509" t="36849" r="12894" b="59428"/>
              <a:stretch/>
            </p:blipFill>
            <p:spPr>
              <a:xfrm>
                <a:off x="7673282" y="2300825"/>
                <a:ext cx="688620" cy="37779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BC9D250-3868-822D-4433-09E6C0860236}"/>
                    </a:ext>
                  </a:extLst>
                </p14:cNvPr>
                <p14:cNvContentPartPr/>
                <p14:nvPr/>
              </p14:nvContentPartPr>
              <p14:xfrm>
                <a:off x="5043473" y="3704850"/>
                <a:ext cx="720" cy="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BC9D250-3868-822D-4433-09E6C086023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34833" y="3696210"/>
                  <a:ext cx="18360" cy="183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EF8F22F8-3F97-22AB-DF17-5C649B2B8809}"/>
                </a:ext>
              </a:extLst>
            </p:cNvPr>
            <p:cNvSpPr/>
            <p:nvPr/>
          </p:nvSpPr>
          <p:spPr>
            <a:xfrm>
              <a:off x="4783931" y="3562350"/>
              <a:ext cx="152400" cy="40481"/>
            </a:xfrm>
            <a:custGeom>
              <a:avLst/>
              <a:gdLst>
                <a:gd name="connsiteX0" fmla="*/ 47625 w 152400"/>
                <a:gd name="connsiteY0" fmla="*/ 40481 h 40481"/>
                <a:gd name="connsiteX1" fmla="*/ 152400 w 152400"/>
                <a:gd name="connsiteY1" fmla="*/ 38100 h 40481"/>
                <a:gd name="connsiteX2" fmla="*/ 138113 w 152400"/>
                <a:gd name="connsiteY2" fmla="*/ 0 h 40481"/>
                <a:gd name="connsiteX3" fmla="*/ 90488 w 152400"/>
                <a:gd name="connsiteY3" fmla="*/ 9525 h 40481"/>
                <a:gd name="connsiteX4" fmla="*/ 0 w 152400"/>
                <a:gd name="connsiteY4" fmla="*/ 7144 h 40481"/>
                <a:gd name="connsiteX5" fmla="*/ 47625 w 152400"/>
                <a:gd name="connsiteY5" fmla="*/ 40481 h 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40481">
                  <a:moveTo>
                    <a:pt x="47625" y="40481"/>
                  </a:moveTo>
                  <a:lnTo>
                    <a:pt x="152400" y="38100"/>
                  </a:lnTo>
                  <a:lnTo>
                    <a:pt x="138113" y="0"/>
                  </a:lnTo>
                  <a:lnTo>
                    <a:pt x="90488" y="9525"/>
                  </a:lnTo>
                  <a:lnTo>
                    <a:pt x="0" y="7144"/>
                  </a:lnTo>
                  <a:lnTo>
                    <a:pt x="47625" y="40481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4FAB6BD8-3D12-C722-F427-37678AF7067F}"/>
                </a:ext>
              </a:extLst>
            </p:cNvPr>
            <p:cNvGrpSpPr/>
            <p:nvPr/>
          </p:nvGrpSpPr>
          <p:grpSpPr>
            <a:xfrm>
              <a:off x="4817033" y="3616650"/>
              <a:ext cx="87120" cy="82440"/>
              <a:chOff x="4817033" y="3616650"/>
              <a:chExt cx="87120" cy="82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455" name="Ink 454">
                    <a:extLst>
                      <a:ext uri="{FF2B5EF4-FFF2-40B4-BE49-F238E27FC236}">
                        <a16:creationId xmlns:a16="http://schemas.microsoft.com/office/drawing/2014/main" id="{81D32CAA-3F99-A850-3F9E-01C962ACA7EA}"/>
                      </a:ext>
                    </a:extLst>
                  </p14:cNvPr>
                  <p14:cNvContentPartPr/>
                  <p14:nvPr/>
                </p14:nvContentPartPr>
                <p14:xfrm>
                  <a:off x="4829273" y="3692250"/>
                  <a:ext cx="2880" cy="720"/>
                </p14:xfrm>
              </p:contentPart>
            </mc:Choice>
            <mc:Fallback xmlns="">
              <p:pic>
                <p:nvPicPr>
                  <p:cNvPr id="455" name="Ink 454">
                    <a:extLst>
                      <a:ext uri="{FF2B5EF4-FFF2-40B4-BE49-F238E27FC236}">
                        <a16:creationId xmlns:a16="http://schemas.microsoft.com/office/drawing/2014/main" id="{81D32CAA-3F99-A850-3F9E-01C962ACA7EA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4820633" y="3683250"/>
                    <a:ext cx="20520" cy="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456" name="Ink 455">
                    <a:extLst>
                      <a:ext uri="{FF2B5EF4-FFF2-40B4-BE49-F238E27FC236}">
                        <a16:creationId xmlns:a16="http://schemas.microsoft.com/office/drawing/2014/main" id="{875986E7-F48A-10D8-B6A3-9062CB52A389}"/>
                      </a:ext>
                    </a:extLst>
                  </p14:cNvPr>
                  <p14:cNvContentPartPr/>
                  <p14:nvPr/>
                </p14:nvContentPartPr>
                <p14:xfrm>
                  <a:off x="4817033" y="3688290"/>
                  <a:ext cx="87120" cy="8280"/>
                </p14:xfrm>
              </p:contentPart>
            </mc:Choice>
            <mc:Fallback xmlns="">
              <p:pic>
                <p:nvPicPr>
                  <p:cNvPr id="456" name="Ink 455">
                    <a:extLst>
                      <a:ext uri="{FF2B5EF4-FFF2-40B4-BE49-F238E27FC236}">
                        <a16:creationId xmlns:a16="http://schemas.microsoft.com/office/drawing/2014/main" id="{875986E7-F48A-10D8-B6A3-9062CB52A389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4808033" y="3679290"/>
                    <a:ext cx="10476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457" name="Ink 456">
                    <a:extLst>
                      <a:ext uri="{FF2B5EF4-FFF2-40B4-BE49-F238E27FC236}">
                        <a16:creationId xmlns:a16="http://schemas.microsoft.com/office/drawing/2014/main" id="{4DA5AEC9-9C46-43CA-12E6-6750973DF57B}"/>
                      </a:ext>
                    </a:extLst>
                  </p14:cNvPr>
                  <p14:cNvContentPartPr/>
                  <p14:nvPr/>
                </p14:nvContentPartPr>
                <p14:xfrm>
                  <a:off x="4865993" y="3616650"/>
                  <a:ext cx="4680" cy="57960"/>
                </p14:xfrm>
              </p:contentPart>
            </mc:Choice>
            <mc:Fallback xmlns="">
              <p:pic>
                <p:nvPicPr>
                  <p:cNvPr id="457" name="Ink 456">
                    <a:extLst>
                      <a:ext uri="{FF2B5EF4-FFF2-40B4-BE49-F238E27FC236}">
                        <a16:creationId xmlns:a16="http://schemas.microsoft.com/office/drawing/2014/main" id="{4DA5AEC9-9C46-43CA-12E6-6750973DF57B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4857353" y="3607650"/>
                    <a:ext cx="22320" cy="7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458" name="Ink 457">
                    <a:extLst>
                      <a:ext uri="{FF2B5EF4-FFF2-40B4-BE49-F238E27FC236}">
                        <a16:creationId xmlns:a16="http://schemas.microsoft.com/office/drawing/2014/main" id="{A4678D96-BF80-6399-CF1B-F12750A5F448}"/>
                      </a:ext>
                    </a:extLst>
                  </p14:cNvPr>
                  <p14:cNvContentPartPr/>
                  <p14:nvPr/>
                </p14:nvContentPartPr>
                <p14:xfrm>
                  <a:off x="4858433" y="3667770"/>
                  <a:ext cx="25200" cy="31320"/>
                </p14:xfrm>
              </p:contentPart>
            </mc:Choice>
            <mc:Fallback xmlns="">
              <p:pic>
                <p:nvPicPr>
                  <p:cNvPr id="458" name="Ink 457">
                    <a:extLst>
                      <a:ext uri="{FF2B5EF4-FFF2-40B4-BE49-F238E27FC236}">
                        <a16:creationId xmlns:a16="http://schemas.microsoft.com/office/drawing/2014/main" id="{A4678D96-BF80-6399-CF1B-F12750A5F448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4849433" y="3659130"/>
                    <a:ext cx="4284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459" name="Ink 458">
                    <a:extLst>
                      <a:ext uri="{FF2B5EF4-FFF2-40B4-BE49-F238E27FC236}">
                        <a16:creationId xmlns:a16="http://schemas.microsoft.com/office/drawing/2014/main" id="{5DDBA609-9C77-1147-DCDC-F99817785AA3}"/>
                      </a:ext>
                    </a:extLst>
                  </p14:cNvPr>
                  <p14:cNvContentPartPr/>
                  <p14:nvPr/>
                </p14:nvContentPartPr>
                <p14:xfrm>
                  <a:off x="4851233" y="3619170"/>
                  <a:ext cx="32760" cy="48960"/>
                </p14:xfrm>
              </p:contentPart>
            </mc:Choice>
            <mc:Fallback xmlns="">
              <p:pic>
                <p:nvPicPr>
                  <p:cNvPr id="459" name="Ink 458">
                    <a:extLst>
                      <a:ext uri="{FF2B5EF4-FFF2-40B4-BE49-F238E27FC236}">
                        <a16:creationId xmlns:a16="http://schemas.microsoft.com/office/drawing/2014/main" id="{5DDBA609-9C77-1147-DCDC-F99817785AA3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4842233" y="3610530"/>
                    <a:ext cx="50400" cy="66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4EB28F86-4984-CA19-8A8E-6D57F7D339CF}"/>
                    </a:ext>
                  </a:extLst>
                </p14:cNvPr>
                <p14:cNvContentPartPr/>
                <p14:nvPr/>
              </p14:nvContentPartPr>
              <p14:xfrm>
                <a:off x="4850513" y="3753810"/>
                <a:ext cx="32760" cy="414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4EB28F86-4984-CA19-8A8E-6D57F7D339C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41873" y="3745170"/>
                  <a:ext cx="50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C274EC59-1FCB-D3D5-4705-7640DA995FFB}"/>
                    </a:ext>
                  </a:extLst>
                </p14:cNvPr>
                <p14:cNvContentPartPr/>
                <p14:nvPr/>
              </p14:nvContentPartPr>
              <p14:xfrm>
                <a:off x="4850153" y="3461490"/>
                <a:ext cx="43200" cy="468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C274EC59-1FCB-D3D5-4705-7640DA995FF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41153" y="3452850"/>
                  <a:ext cx="60840" cy="6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3144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roup 556">
            <a:extLst>
              <a:ext uri="{FF2B5EF4-FFF2-40B4-BE49-F238E27FC236}">
                <a16:creationId xmlns:a16="http://schemas.microsoft.com/office/drawing/2014/main" id="{92368554-2C7B-6EB9-B743-76C2476D80BD}"/>
              </a:ext>
            </a:extLst>
          </p:cNvPr>
          <p:cNvGrpSpPr/>
          <p:nvPr/>
        </p:nvGrpSpPr>
        <p:grpSpPr>
          <a:xfrm>
            <a:off x="2454853" y="673383"/>
            <a:ext cx="7175613" cy="5983547"/>
            <a:chOff x="2454853" y="673383"/>
            <a:chExt cx="7175613" cy="5983547"/>
          </a:xfrm>
        </p:grpSpPr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166B188E-811A-6ECA-F7A1-5CAFFE94E0EA}"/>
                </a:ext>
              </a:extLst>
            </p:cNvPr>
            <p:cNvGrpSpPr/>
            <p:nvPr/>
          </p:nvGrpSpPr>
          <p:grpSpPr>
            <a:xfrm>
              <a:off x="2927370" y="673383"/>
              <a:ext cx="5746925" cy="4615260"/>
              <a:chOff x="2500128" y="210740"/>
              <a:chExt cx="5746925" cy="4615260"/>
            </a:xfrm>
          </p:grpSpPr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CAE297EA-B507-97BA-9D46-8D98F3B17924}"/>
                  </a:ext>
                </a:extLst>
              </p:cNvPr>
              <p:cNvSpPr/>
              <p:nvPr/>
            </p:nvSpPr>
            <p:spPr>
              <a:xfrm rot="15763118">
                <a:off x="4612541" y="318006"/>
                <a:ext cx="3741778" cy="3527246"/>
              </a:xfrm>
              <a:custGeom>
                <a:avLst/>
                <a:gdLst>
                  <a:gd name="connsiteX0" fmla="*/ 2238544 w 3241844"/>
                  <a:gd name="connsiteY0" fmla="*/ 206774 h 3470674"/>
                  <a:gd name="connsiteX1" fmla="*/ 2302044 w 3241844"/>
                  <a:gd name="connsiteY1" fmla="*/ 270274 h 3470674"/>
                  <a:gd name="connsiteX2" fmla="*/ 1870244 w 3241844"/>
                  <a:gd name="connsiteY2" fmla="*/ 3574 h 3470674"/>
                  <a:gd name="connsiteX3" fmla="*/ 104944 w 3241844"/>
                  <a:gd name="connsiteY3" fmla="*/ 714774 h 3470674"/>
                  <a:gd name="connsiteX4" fmla="*/ 917744 w 3241844"/>
                  <a:gd name="connsiteY4" fmla="*/ 3419874 h 3470674"/>
                  <a:gd name="connsiteX5" fmla="*/ 1311444 w 3241844"/>
                  <a:gd name="connsiteY5" fmla="*/ 3470674 h 3470674"/>
                  <a:gd name="connsiteX6" fmla="*/ 1921044 w 3241844"/>
                  <a:gd name="connsiteY6" fmla="*/ 3445274 h 3470674"/>
                  <a:gd name="connsiteX7" fmla="*/ 2289344 w 3241844"/>
                  <a:gd name="connsiteY7" fmla="*/ 3343674 h 3470674"/>
                  <a:gd name="connsiteX8" fmla="*/ 2594144 w 3241844"/>
                  <a:gd name="connsiteY8" fmla="*/ 3203974 h 3470674"/>
                  <a:gd name="connsiteX9" fmla="*/ 2746544 w 3241844"/>
                  <a:gd name="connsiteY9" fmla="*/ 3076974 h 3470674"/>
                  <a:gd name="connsiteX10" fmla="*/ 2898944 w 3241844"/>
                  <a:gd name="connsiteY10" fmla="*/ 2924574 h 3470674"/>
                  <a:gd name="connsiteX11" fmla="*/ 3089444 w 3241844"/>
                  <a:gd name="connsiteY11" fmla="*/ 2505474 h 3470674"/>
                  <a:gd name="connsiteX12" fmla="*/ 3140244 w 3241844"/>
                  <a:gd name="connsiteY12" fmla="*/ 2276874 h 3470674"/>
                  <a:gd name="connsiteX13" fmla="*/ 3229144 w 3241844"/>
                  <a:gd name="connsiteY13" fmla="*/ 1768874 h 3470674"/>
                  <a:gd name="connsiteX14" fmla="*/ 3216444 w 3241844"/>
                  <a:gd name="connsiteY14" fmla="*/ 1311674 h 3470674"/>
                  <a:gd name="connsiteX15" fmla="*/ 3152944 w 3241844"/>
                  <a:gd name="connsiteY15" fmla="*/ 1121174 h 3470674"/>
                  <a:gd name="connsiteX16" fmla="*/ 3076744 w 3241844"/>
                  <a:gd name="connsiteY16" fmla="*/ 956074 h 3470674"/>
                  <a:gd name="connsiteX17" fmla="*/ 2721144 w 3241844"/>
                  <a:gd name="connsiteY17" fmla="*/ 524274 h 3470674"/>
                  <a:gd name="connsiteX18" fmla="*/ 2581444 w 3241844"/>
                  <a:gd name="connsiteY18" fmla="*/ 397274 h 3470674"/>
                  <a:gd name="connsiteX19" fmla="*/ 2111544 w 3241844"/>
                  <a:gd name="connsiteY19" fmla="*/ 92474 h 3470674"/>
                  <a:gd name="connsiteX20" fmla="*/ 1895644 w 3241844"/>
                  <a:gd name="connsiteY20" fmla="*/ 28974 h 3470674"/>
                  <a:gd name="connsiteX21" fmla="*/ 1667044 w 3241844"/>
                  <a:gd name="connsiteY21" fmla="*/ 28974 h 3470674"/>
                  <a:gd name="connsiteX22" fmla="*/ 2327444 w 3241844"/>
                  <a:gd name="connsiteY22" fmla="*/ 257574 h 3470674"/>
                  <a:gd name="connsiteX23" fmla="*/ 2276644 w 3241844"/>
                  <a:gd name="connsiteY23" fmla="*/ 282974 h 3470674"/>
                  <a:gd name="connsiteX24" fmla="*/ 2238544 w 3241844"/>
                  <a:gd name="connsiteY24" fmla="*/ 206774 h 347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241844" h="3470674">
                    <a:moveTo>
                      <a:pt x="2238544" y="206774"/>
                    </a:moveTo>
                    <a:lnTo>
                      <a:pt x="2302044" y="270274"/>
                    </a:lnTo>
                    <a:cubicBezTo>
                      <a:pt x="2158111" y="181374"/>
                      <a:pt x="2036059" y="-29972"/>
                      <a:pt x="1870244" y="3574"/>
                    </a:cubicBezTo>
                    <a:cubicBezTo>
                      <a:pt x="1248449" y="129371"/>
                      <a:pt x="311044" y="114793"/>
                      <a:pt x="104944" y="714774"/>
                    </a:cubicBezTo>
                    <a:cubicBezTo>
                      <a:pt x="-129654" y="1397714"/>
                      <a:pt x="-16803" y="3108358"/>
                      <a:pt x="917744" y="3419874"/>
                    </a:cubicBezTo>
                    <a:cubicBezTo>
                      <a:pt x="1048245" y="3463374"/>
                      <a:pt x="1176232" y="3462223"/>
                      <a:pt x="1311444" y="3470674"/>
                    </a:cubicBezTo>
                    <a:cubicBezTo>
                      <a:pt x="1318720" y="3470439"/>
                      <a:pt x="1825796" y="3457564"/>
                      <a:pt x="1921044" y="3445274"/>
                    </a:cubicBezTo>
                    <a:cubicBezTo>
                      <a:pt x="2049941" y="3428642"/>
                      <a:pt x="2167623" y="3387146"/>
                      <a:pt x="2289344" y="3343674"/>
                    </a:cubicBezTo>
                    <a:cubicBezTo>
                      <a:pt x="2392101" y="3306975"/>
                      <a:pt x="2503302" y="3267169"/>
                      <a:pt x="2594144" y="3203974"/>
                    </a:cubicBezTo>
                    <a:cubicBezTo>
                      <a:pt x="2648428" y="3166211"/>
                      <a:pt x="2697798" y="3121657"/>
                      <a:pt x="2746544" y="3076974"/>
                    </a:cubicBezTo>
                    <a:cubicBezTo>
                      <a:pt x="2799503" y="3028429"/>
                      <a:pt x="2857187" y="2983034"/>
                      <a:pt x="2898944" y="2924574"/>
                    </a:cubicBezTo>
                    <a:cubicBezTo>
                      <a:pt x="2940990" y="2865709"/>
                      <a:pt x="3068688" y="2571516"/>
                      <a:pt x="3089444" y="2505474"/>
                    </a:cubicBezTo>
                    <a:cubicBezTo>
                      <a:pt x="3112848" y="2431006"/>
                      <a:pt x="3124163" y="2353258"/>
                      <a:pt x="3140244" y="2276874"/>
                    </a:cubicBezTo>
                    <a:cubicBezTo>
                      <a:pt x="3199018" y="1997697"/>
                      <a:pt x="3186977" y="2049985"/>
                      <a:pt x="3229144" y="1768874"/>
                    </a:cubicBezTo>
                    <a:cubicBezTo>
                      <a:pt x="3239204" y="1577740"/>
                      <a:pt x="3257057" y="1497332"/>
                      <a:pt x="3216444" y="1311674"/>
                    </a:cubicBezTo>
                    <a:cubicBezTo>
                      <a:pt x="3202140" y="1246285"/>
                      <a:pt x="3177419" y="1183474"/>
                      <a:pt x="3152944" y="1121174"/>
                    </a:cubicBezTo>
                    <a:cubicBezTo>
                      <a:pt x="3130781" y="1064759"/>
                      <a:pt x="3106359" y="1008958"/>
                      <a:pt x="3076744" y="956074"/>
                    </a:cubicBezTo>
                    <a:cubicBezTo>
                      <a:pt x="2992366" y="805399"/>
                      <a:pt x="2836776" y="629394"/>
                      <a:pt x="2721144" y="524274"/>
                    </a:cubicBezTo>
                    <a:cubicBezTo>
                      <a:pt x="2674577" y="481941"/>
                      <a:pt x="2630728" y="436411"/>
                      <a:pt x="2581444" y="397274"/>
                    </a:cubicBezTo>
                    <a:cubicBezTo>
                      <a:pt x="2427726" y="275204"/>
                      <a:pt x="2292742" y="162615"/>
                      <a:pt x="2111544" y="92474"/>
                    </a:cubicBezTo>
                    <a:cubicBezTo>
                      <a:pt x="2041588" y="65394"/>
                      <a:pt x="1969905" y="39583"/>
                      <a:pt x="1895644" y="28974"/>
                    </a:cubicBezTo>
                    <a:cubicBezTo>
                      <a:pt x="1820210" y="18198"/>
                      <a:pt x="1743244" y="28974"/>
                      <a:pt x="1667044" y="28974"/>
                    </a:cubicBezTo>
                    <a:lnTo>
                      <a:pt x="2327444" y="257574"/>
                    </a:lnTo>
                    <a:lnTo>
                      <a:pt x="2276644" y="282974"/>
                    </a:lnTo>
                    <a:lnTo>
                      <a:pt x="2238544" y="20677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4915CB6B-B0DE-6339-97A1-26E62FA1C7E7}"/>
                  </a:ext>
                </a:extLst>
              </p:cNvPr>
              <p:cNvSpPr/>
              <p:nvPr/>
            </p:nvSpPr>
            <p:spPr>
              <a:xfrm>
                <a:off x="2500128" y="1422400"/>
                <a:ext cx="4167683" cy="3403600"/>
              </a:xfrm>
              <a:custGeom>
                <a:avLst/>
                <a:gdLst>
                  <a:gd name="connsiteX0" fmla="*/ 2579872 w 4167683"/>
                  <a:gd name="connsiteY0" fmla="*/ 0 h 3403600"/>
                  <a:gd name="connsiteX1" fmla="*/ 2541772 w 4167683"/>
                  <a:gd name="connsiteY1" fmla="*/ 0 h 3403600"/>
                  <a:gd name="connsiteX2" fmla="*/ 2059172 w 4167683"/>
                  <a:gd name="connsiteY2" fmla="*/ 279400 h 3403600"/>
                  <a:gd name="connsiteX3" fmla="*/ 1868672 w 4167683"/>
                  <a:gd name="connsiteY3" fmla="*/ 317500 h 3403600"/>
                  <a:gd name="connsiteX4" fmla="*/ 1767072 w 4167683"/>
                  <a:gd name="connsiteY4" fmla="*/ 342900 h 3403600"/>
                  <a:gd name="connsiteX5" fmla="*/ 1678172 w 4167683"/>
                  <a:gd name="connsiteY5" fmla="*/ 355600 h 3403600"/>
                  <a:gd name="connsiteX6" fmla="*/ 1284472 w 4167683"/>
                  <a:gd name="connsiteY6" fmla="*/ 406400 h 3403600"/>
                  <a:gd name="connsiteX7" fmla="*/ 1157472 w 4167683"/>
                  <a:gd name="connsiteY7" fmla="*/ 444500 h 3403600"/>
                  <a:gd name="connsiteX8" fmla="*/ 1043172 w 4167683"/>
                  <a:gd name="connsiteY8" fmla="*/ 469900 h 3403600"/>
                  <a:gd name="connsiteX9" fmla="*/ 700272 w 4167683"/>
                  <a:gd name="connsiteY9" fmla="*/ 596900 h 3403600"/>
                  <a:gd name="connsiteX10" fmla="*/ 408172 w 4167683"/>
                  <a:gd name="connsiteY10" fmla="*/ 762000 h 3403600"/>
                  <a:gd name="connsiteX11" fmla="*/ 319272 w 4167683"/>
                  <a:gd name="connsiteY11" fmla="*/ 838200 h 3403600"/>
                  <a:gd name="connsiteX12" fmla="*/ 255772 w 4167683"/>
                  <a:gd name="connsiteY12" fmla="*/ 927100 h 3403600"/>
                  <a:gd name="connsiteX13" fmla="*/ 128772 w 4167683"/>
                  <a:gd name="connsiteY13" fmla="*/ 1168400 h 3403600"/>
                  <a:gd name="connsiteX14" fmla="*/ 52572 w 4167683"/>
                  <a:gd name="connsiteY14" fmla="*/ 1435100 h 3403600"/>
                  <a:gd name="connsiteX15" fmla="*/ 27172 w 4167683"/>
                  <a:gd name="connsiteY15" fmla="*/ 1574800 h 3403600"/>
                  <a:gd name="connsiteX16" fmla="*/ 14472 w 4167683"/>
                  <a:gd name="connsiteY16" fmla="*/ 2273300 h 3403600"/>
                  <a:gd name="connsiteX17" fmla="*/ 39872 w 4167683"/>
                  <a:gd name="connsiteY17" fmla="*/ 2463800 h 3403600"/>
                  <a:gd name="connsiteX18" fmla="*/ 217672 w 4167683"/>
                  <a:gd name="connsiteY18" fmla="*/ 2832100 h 3403600"/>
                  <a:gd name="connsiteX19" fmla="*/ 497072 w 4167683"/>
                  <a:gd name="connsiteY19" fmla="*/ 3136900 h 3403600"/>
                  <a:gd name="connsiteX20" fmla="*/ 687572 w 4167683"/>
                  <a:gd name="connsiteY20" fmla="*/ 3251200 h 3403600"/>
                  <a:gd name="connsiteX21" fmla="*/ 1093972 w 4167683"/>
                  <a:gd name="connsiteY21" fmla="*/ 3378200 h 3403600"/>
                  <a:gd name="connsiteX22" fmla="*/ 1309872 w 4167683"/>
                  <a:gd name="connsiteY22" fmla="*/ 3403600 h 3403600"/>
                  <a:gd name="connsiteX23" fmla="*/ 1894072 w 4167683"/>
                  <a:gd name="connsiteY23" fmla="*/ 3390900 h 3403600"/>
                  <a:gd name="connsiteX24" fmla="*/ 2376672 w 4167683"/>
                  <a:gd name="connsiteY24" fmla="*/ 3302000 h 3403600"/>
                  <a:gd name="connsiteX25" fmla="*/ 2694172 w 4167683"/>
                  <a:gd name="connsiteY25" fmla="*/ 3200400 h 3403600"/>
                  <a:gd name="connsiteX26" fmla="*/ 2998972 w 4167683"/>
                  <a:gd name="connsiteY26" fmla="*/ 3073400 h 3403600"/>
                  <a:gd name="connsiteX27" fmla="*/ 3138672 w 4167683"/>
                  <a:gd name="connsiteY27" fmla="*/ 3009900 h 3403600"/>
                  <a:gd name="connsiteX28" fmla="*/ 3430772 w 4167683"/>
                  <a:gd name="connsiteY28" fmla="*/ 2819400 h 3403600"/>
                  <a:gd name="connsiteX29" fmla="*/ 3570472 w 4167683"/>
                  <a:gd name="connsiteY29" fmla="*/ 2705100 h 3403600"/>
                  <a:gd name="connsiteX30" fmla="*/ 3786372 w 4167683"/>
                  <a:gd name="connsiteY30" fmla="*/ 2489200 h 3403600"/>
                  <a:gd name="connsiteX31" fmla="*/ 3938772 w 4167683"/>
                  <a:gd name="connsiteY31" fmla="*/ 2273300 h 3403600"/>
                  <a:gd name="connsiteX32" fmla="*/ 4065772 w 4167683"/>
                  <a:gd name="connsiteY32" fmla="*/ 2006600 h 3403600"/>
                  <a:gd name="connsiteX33" fmla="*/ 4154672 w 4167683"/>
                  <a:gd name="connsiteY33" fmla="*/ 1651000 h 3403600"/>
                  <a:gd name="connsiteX34" fmla="*/ 4167372 w 4167683"/>
                  <a:gd name="connsiteY34" fmla="*/ 1460500 h 3403600"/>
                  <a:gd name="connsiteX35" fmla="*/ 4091172 w 4167683"/>
                  <a:gd name="connsiteY35" fmla="*/ 1155700 h 3403600"/>
                  <a:gd name="connsiteX36" fmla="*/ 4027672 w 4167683"/>
                  <a:gd name="connsiteY36" fmla="*/ 1016000 h 3403600"/>
                  <a:gd name="connsiteX37" fmla="*/ 3849872 w 4167683"/>
                  <a:gd name="connsiteY37" fmla="*/ 787400 h 3403600"/>
                  <a:gd name="connsiteX38" fmla="*/ 3456172 w 4167683"/>
                  <a:gd name="connsiteY38" fmla="*/ 393700 h 3403600"/>
                  <a:gd name="connsiteX39" fmla="*/ 3265672 w 4167683"/>
                  <a:gd name="connsiteY39" fmla="*/ 279400 h 3403600"/>
                  <a:gd name="connsiteX40" fmla="*/ 3164072 w 4167683"/>
                  <a:gd name="connsiteY40" fmla="*/ 215900 h 3403600"/>
                  <a:gd name="connsiteX41" fmla="*/ 3087872 w 4167683"/>
                  <a:gd name="connsiteY41" fmla="*/ 152400 h 3403600"/>
                  <a:gd name="connsiteX42" fmla="*/ 2935472 w 4167683"/>
                  <a:gd name="connsiteY42" fmla="*/ 76200 h 3403600"/>
                  <a:gd name="connsiteX43" fmla="*/ 2884672 w 4167683"/>
                  <a:gd name="connsiteY43" fmla="*/ 50800 h 3403600"/>
                  <a:gd name="connsiteX44" fmla="*/ 2808472 w 4167683"/>
                  <a:gd name="connsiteY44" fmla="*/ 25400 h 3403600"/>
                  <a:gd name="connsiteX45" fmla="*/ 2770372 w 4167683"/>
                  <a:gd name="connsiteY45" fmla="*/ 12700 h 3403600"/>
                  <a:gd name="connsiteX46" fmla="*/ 2529072 w 4167683"/>
                  <a:gd name="connsiteY46" fmla="*/ 63500 h 3403600"/>
                  <a:gd name="connsiteX47" fmla="*/ 2579872 w 4167683"/>
                  <a:gd name="connsiteY47" fmla="*/ 0 h 340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167683" h="3403600">
                    <a:moveTo>
                      <a:pt x="2579872" y="0"/>
                    </a:moveTo>
                    <a:lnTo>
                      <a:pt x="2541772" y="0"/>
                    </a:lnTo>
                    <a:cubicBezTo>
                      <a:pt x="2380905" y="93133"/>
                      <a:pt x="2223185" y="191926"/>
                      <a:pt x="2059172" y="279400"/>
                    </a:cubicBezTo>
                    <a:cubicBezTo>
                      <a:pt x="2003035" y="309340"/>
                      <a:pt x="1928228" y="306333"/>
                      <a:pt x="1868672" y="317500"/>
                    </a:cubicBezTo>
                    <a:cubicBezTo>
                      <a:pt x="1834361" y="323933"/>
                      <a:pt x="1801303" y="336054"/>
                      <a:pt x="1767072" y="342900"/>
                    </a:cubicBezTo>
                    <a:cubicBezTo>
                      <a:pt x="1737719" y="348771"/>
                      <a:pt x="1707860" y="351769"/>
                      <a:pt x="1678172" y="355600"/>
                    </a:cubicBezTo>
                    <a:cubicBezTo>
                      <a:pt x="1246106" y="411351"/>
                      <a:pt x="1503257" y="375145"/>
                      <a:pt x="1284472" y="406400"/>
                    </a:cubicBezTo>
                    <a:cubicBezTo>
                      <a:pt x="1242139" y="419100"/>
                      <a:pt x="1200214" y="433252"/>
                      <a:pt x="1157472" y="444500"/>
                    </a:cubicBezTo>
                    <a:cubicBezTo>
                      <a:pt x="1119728" y="454433"/>
                      <a:pt x="1080593" y="458812"/>
                      <a:pt x="1043172" y="469900"/>
                    </a:cubicBezTo>
                    <a:cubicBezTo>
                      <a:pt x="899068" y="512597"/>
                      <a:pt x="823579" y="537713"/>
                      <a:pt x="700272" y="596900"/>
                    </a:cubicBezTo>
                    <a:cubicBezTo>
                      <a:pt x="553058" y="667563"/>
                      <a:pt x="516108" y="677193"/>
                      <a:pt x="408172" y="762000"/>
                    </a:cubicBezTo>
                    <a:cubicBezTo>
                      <a:pt x="377482" y="786113"/>
                      <a:pt x="345745" y="809521"/>
                      <a:pt x="319272" y="838200"/>
                    </a:cubicBezTo>
                    <a:cubicBezTo>
                      <a:pt x="294571" y="864959"/>
                      <a:pt x="275972" y="896800"/>
                      <a:pt x="255772" y="927100"/>
                    </a:cubicBezTo>
                    <a:cubicBezTo>
                      <a:pt x="192967" y="1021307"/>
                      <a:pt x="173185" y="1057368"/>
                      <a:pt x="128772" y="1168400"/>
                    </a:cubicBezTo>
                    <a:cubicBezTo>
                      <a:pt x="97611" y="1246303"/>
                      <a:pt x="69776" y="1355964"/>
                      <a:pt x="52572" y="1435100"/>
                    </a:cubicBezTo>
                    <a:cubicBezTo>
                      <a:pt x="42518" y="1481350"/>
                      <a:pt x="35639" y="1528233"/>
                      <a:pt x="27172" y="1574800"/>
                    </a:cubicBezTo>
                    <a:cubicBezTo>
                      <a:pt x="-961" y="1926466"/>
                      <a:pt x="-10622" y="1896895"/>
                      <a:pt x="14472" y="2273300"/>
                    </a:cubicBezTo>
                    <a:cubicBezTo>
                      <a:pt x="18733" y="2337220"/>
                      <a:pt x="24840" y="2401527"/>
                      <a:pt x="39872" y="2463800"/>
                    </a:cubicBezTo>
                    <a:cubicBezTo>
                      <a:pt x="74789" y="2608456"/>
                      <a:pt x="133934" y="2708697"/>
                      <a:pt x="217672" y="2832100"/>
                    </a:cubicBezTo>
                    <a:cubicBezTo>
                      <a:pt x="297405" y="2949602"/>
                      <a:pt x="382108" y="3051741"/>
                      <a:pt x="497072" y="3136900"/>
                    </a:cubicBezTo>
                    <a:cubicBezTo>
                      <a:pt x="556578" y="3180978"/>
                      <a:pt x="620912" y="3218945"/>
                      <a:pt x="687572" y="3251200"/>
                    </a:cubicBezTo>
                    <a:cubicBezTo>
                      <a:pt x="795403" y="3303376"/>
                      <a:pt x="975732" y="3356702"/>
                      <a:pt x="1093972" y="3378200"/>
                    </a:cubicBezTo>
                    <a:cubicBezTo>
                      <a:pt x="1165266" y="3391163"/>
                      <a:pt x="1237905" y="3395133"/>
                      <a:pt x="1309872" y="3403600"/>
                    </a:cubicBezTo>
                    <a:cubicBezTo>
                      <a:pt x="1504605" y="3399367"/>
                      <a:pt x="1699774" y="3404583"/>
                      <a:pt x="1894072" y="3390900"/>
                    </a:cubicBezTo>
                    <a:cubicBezTo>
                      <a:pt x="1977624" y="3385016"/>
                      <a:pt x="2259808" y="3335829"/>
                      <a:pt x="2376672" y="3302000"/>
                    </a:cubicBezTo>
                    <a:cubicBezTo>
                      <a:pt x="2483410" y="3271102"/>
                      <a:pt x="2591600" y="3243138"/>
                      <a:pt x="2694172" y="3200400"/>
                    </a:cubicBezTo>
                    <a:lnTo>
                      <a:pt x="2998972" y="3073400"/>
                    </a:lnTo>
                    <a:cubicBezTo>
                      <a:pt x="3045988" y="3053250"/>
                      <a:pt x="3095827" y="3037842"/>
                      <a:pt x="3138672" y="3009900"/>
                    </a:cubicBezTo>
                    <a:cubicBezTo>
                      <a:pt x="3236039" y="2946400"/>
                      <a:pt x="3340805" y="2893010"/>
                      <a:pt x="3430772" y="2819400"/>
                    </a:cubicBezTo>
                    <a:cubicBezTo>
                      <a:pt x="3477339" y="2781300"/>
                      <a:pt x="3526382" y="2746041"/>
                      <a:pt x="3570472" y="2705100"/>
                    </a:cubicBezTo>
                    <a:cubicBezTo>
                      <a:pt x="3645053" y="2635846"/>
                      <a:pt x="3723887" y="2569537"/>
                      <a:pt x="3786372" y="2489200"/>
                    </a:cubicBezTo>
                    <a:cubicBezTo>
                      <a:pt x="3857922" y="2397207"/>
                      <a:pt x="3884333" y="2371290"/>
                      <a:pt x="3938772" y="2273300"/>
                    </a:cubicBezTo>
                    <a:cubicBezTo>
                      <a:pt x="3962052" y="2231396"/>
                      <a:pt x="4050877" y="2047976"/>
                      <a:pt x="4065772" y="2006600"/>
                    </a:cubicBezTo>
                    <a:cubicBezTo>
                      <a:pt x="4107433" y="1890875"/>
                      <a:pt x="4129018" y="1770719"/>
                      <a:pt x="4154672" y="1651000"/>
                    </a:cubicBezTo>
                    <a:cubicBezTo>
                      <a:pt x="4158905" y="1587500"/>
                      <a:pt x="4169643" y="1524100"/>
                      <a:pt x="4167372" y="1460500"/>
                    </a:cubicBezTo>
                    <a:cubicBezTo>
                      <a:pt x="4163084" y="1340427"/>
                      <a:pt x="4135509" y="1264078"/>
                      <a:pt x="4091172" y="1155700"/>
                    </a:cubicBezTo>
                    <a:cubicBezTo>
                      <a:pt x="4071804" y="1108357"/>
                      <a:pt x="4055704" y="1058786"/>
                      <a:pt x="4027672" y="1016000"/>
                    </a:cubicBezTo>
                    <a:cubicBezTo>
                      <a:pt x="3974768" y="935252"/>
                      <a:pt x="3913742" y="859785"/>
                      <a:pt x="3849872" y="787400"/>
                    </a:cubicBezTo>
                    <a:cubicBezTo>
                      <a:pt x="3751270" y="675652"/>
                      <a:pt x="3589583" y="473747"/>
                      <a:pt x="3456172" y="393700"/>
                    </a:cubicBezTo>
                    <a:lnTo>
                      <a:pt x="3265672" y="279400"/>
                    </a:lnTo>
                    <a:cubicBezTo>
                      <a:pt x="3231558" y="258635"/>
                      <a:pt x="3194753" y="241467"/>
                      <a:pt x="3164072" y="215900"/>
                    </a:cubicBezTo>
                    <a:cubicBezTo>
                      <a:pt x="3138672" y="194733"/>
                      <a:pt x="3116084" y="169641"/>
                      <a:pt x="3087872" y="152400"/>
                    </a:cubicBezTo>
                    <a:cubicBezTo>
                      <a:pt x="3039409" y="122784"/>
                      <a:pt x="2986272" y="101600"/>
                      <a:pt x="2935472" y="76200"/>
                    </a:cubicBezTo>
                    <a:cubicBezTo>
                      <a:pt x="2918539" y="67733"/>
                      <a:pt x="2902633" y="56787"/>
                      <a:pt x="2884672" y="50800"/>
                    </a:cubicBezTo>
                    <a:lnTo>
                      <a:pt x="2808472" y="25400"/>
                    </a:lnTo>
                    <a:lnTo>
                      <a:pt x="2770372" y="12700"/>
                    </a:lnTo>
                    <a:cubicBezTo>
                      <a:pt x="2512221" y="64330"/>
                      <a:pt x="2430029" y="63500"/>
                      <a:pt x="2529072" y="63500"/>
                    </a:cubicBezTo>
                    <a:lnTo>
                      <a:pt x="2579872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56421F1C-0E46-2EE8-9225-A01C3B61932A}"/>
                </a:ext>
              </a:extLst>
            </p:cNvPr>
            <p:cNvGrpSpPr/>
            <p:nvPr/>
          </p:nvGrpSpPr>
          <p:grpSpPr>
            <a:xfrm>
              <a:off x="4634212" y="1910186"/>
              <a:ext cx="3405416" cy="215455"/>
              <a:chOff x="4648035" y="1736888"/>
              <a:chExt cx="3405416" cy="215455"/>
            </a:xfrm>
          </p:grpSpPr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548E0587-2A8B-186A-261B-F431F73755AA}"/>
                  </a:ext>
                </a:extLst>
              </p:cNvPr>
              <p:cNvSpPr/>
              <p:nvPr/>
            </p:nvSpPr>
            <p:spPr>
              <a:xfrm>
                <a:off x="5254758" y="1788523"/>
                <a:ext cx="2798693" cy="1638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551" name="Rectangle 550">
                <a:extLst>
                  <a:ext uri="{FF2B5EF4-FFF2-40B4-BE49-F238E27FC236}">
                    <a16:creationId xmlns:a16="http://schemas.microsoft.com/office/drawing/2014/main" id="{BBD89A8F-CB9D-FE37-5506-FA1FA6A426C2}"/>
                  </a:ext>
                </a:extLst>
              </p:cNvPr>
              <p:cNvSpPr/>
              <p:nvPr/>
            </p:nvSpPr>
            <p:spPr>
              <a:xfrm>
                <a:off x="4648035" y="1736888"/>
                <a:ext cx="711079" cy="213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BB5DDEF4-FAEC-8CFD-5C0A-8582BC4F212F}"/>
                </a:ext>
              </a:extLst>
            </p:cNvPr>
            <p:cNvGrpSpPr/>
            <p:nvPr/>
          </p:nvGrpSpPr>
          <p:grpSpPr>
            <a:xfrm>
              <a:off x="2997667" y="4518075"/>
              <a:ext cx="1348690" cy="1305849"/>
              <a:chOff x="1248532" y="4849347"/>
              <a:chExt cx="1348690" cy="1305849"/>
            </a:xfrm>
            <a:solidFill>
              <a:schemeClr val="bg1">
                <a:lumMod val="75000"/>
              </a:schemeClr>
            </a:solidFill>
          </p:grpSpPr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DD70F769-8CB0-B3F6-6AE1-C6BDFCE16107}"/>
                  </a:ext>
                </a:extLst>
              </p:cNvPr>
              <p:cNvSpPr/>
              <p:nvPr/>
            </p:nvSpPr>
            <p:spPr>
              <a:xfrm>
                <a:off x="1248532" y="5040771"/>
                <a:ext cx="1243020" cy="1114425"/>
              </a:xfrm>
              <a:custGeom>
                <a:avLst/>
                <a:gdLst>
                  <a:gd name="connsiteX0" fmla="*/ 486023 w 1243020"/>
                  <a:gd name="connsiteY0" fmla="*/ 1085850 h 1114425"/>
                  <a:gd name="connsiteX1" fmla="*/ 486023 w 1243020"/>
                  <a:gd name="connsiteY1" fmla="*/ 1085850 h 1114425"/>
                  <a:gd name="connsiteX2" fmla="*/ 339973 w 1243020"/>
                  <a:gd name="connsiteY2" fmla="*/ 1108075 h 1114425"/>
                  <a:gd name="connsiteX3" fmla="*/ 324098 w 1243020"/>
                  <a:gd name="connsiteY3" fmla="*/ 1101725 h 1114425"/>
                  <a:gd name="connsiteX4" fmla="*/ 298698 w 1243020"/>
                  <a:gd name="connsiteY4" fmla="*/ 1089025 h 1114425"/>
                  <a:gd name="connsiteX5" fmla="*/ 289173 w 1243020"/>
                  <a:gd name="connsiteY5" fmla="*/ 1069975 h 1114425"/>
                  <a:gd name="connsiteX6" fmla="*/ 305048 w 1243020"/>
                  <a:gd name="connsiteY6" fmla="*/ 1057275 h 1114425"/>
                  <a:gd name="connsiteX7" fmla="*/ 317748 w 1243020"/>
                  <a:gd name="connsiteY7" fmla="*/ 1050925 h 1114425"/>
                  <a:gd name="connsiteX8" fmla="*/ 333623 w 1243020"/>
                  <a:gd name="connsiteY8" fmla="*/ 1047750 h 1114425"/>
                  <a:gd name="connsiteX9" fmla="*/ 346323 w 1243020"/>
                  <a:gd name="connsiteY9" fmla="*/ 1044575 h 1114425"/>
                  <a:gd name="connsiteX10" fmla="*/ 362198 w 1243020"/>
                  <a:gd name="connsiteY10" fmla="*/ 1038225 h 1114425"/>
                  <a:gd name="connsiteX11" fmla="*/ 374898 w 1243020"/>
                  <a:gd name="connsiteY11" fmla="*/ 1031875 h 1114425"/>
                  <a:gd name="connsiteX12" fmla="*/ 349498 w 1243020"/>
                  <a:gd name="connsiteY12" fmla="*/ 1035050 h 1114425"/>
                  <a:gd name="connsiteX13" fmla="*/ 320923 w 1243020"/>
                  <a:gd name="connsiteY13" fmla="*/ 1038225 h 1114425"/>
                  <a:gd name="connsiteX14" fmla="*/ 301873 w 1243020"/>
                  <a:gd name="connsiteY14" fmla="*/ 1041400 h 1114425"/>
                  <a:gd name="connsiteX15" fmla="*/ 257423 w 1243020"/>
                  <a:gd name="connsiteY15" fmla="*/ 1025525 h 1114425"/>
                  <a:gd name="connsiteX16" fmla="*/ 254248 w 1243020"/>
                  <a:gd name="connsiteY16" fmla="*/ 1012825 h 1114425"/>
                  <a:gd name="connsiteX17" fmla="*/ 263773 w 1243020"/>
                  <a:gd name="connsiteY17" fmla="*/ 996950 h 1114425"/>
                  <a:gd name="connsiteX18" fmla="*/ 285998 w 1243020"/>
                  <a:gd name="connsiteY18" fmla="*/ 971550 h 1114425"/>
                  <a:gd name="connsiteX19" fmla="*/ 270123 w 1243020"/>
                  <a:gd name="connsiteY19" fmla="*/ 962025 h 1114425"/>
                  <a:gd name="connsiteX20" fmla="*/ 149473 w 1243020"/>
                  <a:gd name="connsiteY20" fmla="*/ 971550 h 1114425"/>
                  <a:gd name="connsiteX21" fmla="*/ 92323 w 1243020"/>
                  <a:gd name="connsiteY21" fmla="*/ 968375 h 1114425"/>
                  <a:gd name="connsiteX22" fmla="*/ 95498 w 1243020"/>
                  <a:gd name="connsiteY22" fmla="*/ 936625 h 1114425"/>
                  <a:gd name="connsiteX23" fmla="*/ 114548 w 1243020"/>
                  <a:gd name="connsiteY23" fmla="*/ 923925 h 1114425"/>
                  <a:gd name="connsiteX24" fmla="*/ 162173 w 1243020"/>
                  <a:gd name="connsiteY24" fmla="*/ 908050 h 1114425"/>
                  <a:gd name="connsiteX25" fmla="*/ 127248 w 1243020"/>
                  <a:gd name="connsiteY25" fmla="*/ 876300 h 1114425"/>
                  <a:gd name="connsiteX26" fmla="*/ 66923 w 1243020"/>
                  <a:gd name="connsiteY26" fmla="*/ 866775 h 1114425"/>
                  <a:gd name="connsiteX27" fmla="*/ 22473 w 1243020"/>
                  <a:gd name="connsiteY27" fmla="*/ 847725 h 1114425"/>
                  <a:gd name="connsiteX28" fmla="*/ 3423 w 1243020"/>
                  <a:gd name="connsiteY28" fmla="*/ 825500 h 1114425"/>
                  <a:gd name="connsiteX29" fmla="*/ 248 w 1243020"/>
                  <a:gd name="connsiteY29" fmla="*/ 809625 h 1114425"/>
                  <a:gd name="connsiteX30" fmla="*/ 31998 w 1243020"/>
                  <a:gd name="connsiteY30" fmla="*/ 793750 h 1114425"/>
                  <a:gd name="connsiteX31" fmla="*/ 51048 w 1243020"/>
                  <a:gd name="connsiteY31" fmla="*/ 796925 h 1114425"/>
                  <a:gd name="connsiteX32" fmla="*/ 76448 w 1243020"/>
                  <a:gd name="connsiteY32" fmla="*/ 800100 h 1114425"/>
                  <a:gd name="connsiteX33" fmla="*/ 98673 w 1243020"/>
                  <a:gd name="connsiteY33" fmla="*/ 803275 h 1114425"/>
                  <a:gd name="connsiteX34" fmla="*/ 120898 w 1243020"/>
                  <a:gd name="connsiteY34" fmla="*/ 787400 h 1114425"/>
                  <a:gd name="connsiteX35" fmla="*/ 124073 w 1243020"/>
                  <a:gd name="connsiteY35" fmla="*/ 765175 h 1114425"/>
                  <a:gd name="connsiteX36" fmla="*/ 139948 w 1243020"/>
                  <a:gd name="connsiteY36" fmla="*/ 736600 h 1114425"/>
                  <a:gd name="connsiteX37" fmla="*/ 149473 w 1243020"/>
                  <a:gd name="connsiteY37" fmla="*/ 733425 h 1114425"/>
                  <a:gd name="connsiteX38" fmla="*/ 165348 w 1243020"/>
                  <a:gd name="connsiteY38" fmla="*/ 742950 h 1114425"/>
                  <a:gd name="connsiteX39" fmla="*/ 174873 w 1243020"/>
                  <a:gd name="connsiteY39" fmla="*/ 758825 h 1114425"/>
                  <a:gd name="connsiteX40" fmla="*/ 200273 w 1243020"/>
                  <a:gd name="connsiteY40" fmla="*/ 793750 h 1114425"/>
                  <a:gd name="connsiteX41" fmla="*/ 244723 w 1243020"/>
                  <a:gd name="connsiteY41" fmla="*/ 831850 h 1114425"/>
                  <a:gd name="connsiteX42" fmla="*/ 270123 w 1243020"/>
                  <a:gd name="connsiteY42" fmla="*/ 847725 h 1114425"/>
                  <a:gd name="connsiteX43" fmla="*/ 285998 w 1243020"/>
                  <a:gd name="connsiteY43" fmla="*/ 854075 h 1114425"/>
                  <a:gd name="connsiteX44" fmla="*/ 289173 w 1243020"/>
                  <a:gd name="connsiteY44" fmla="*/ 835025 h 1114425"/>
                  <a:gd name="connsiteX45" fmla="*/ 263773 w 1243020"/>
                  <a:gd name="connsiteY45" fmla="*/ 790575 h 1114425"/>
                  <a:gd name="connsiteX46" fmla="*/ 254248 w 1243020"/>
                  <a:gd name="connsiteY46" fmla="*/ 768350 h 1114425"/>
                  <a:gd name="connsiteX47" fmla="*/ 263773 w 1243020"/>
                  <a:gd name="connsiteY47" fmla="*/ 752475 h 1114425"/>
                  <a:gd name="connsiteX48" fmla="*/ 343148 w 1243020"/>
                  <a:gd name="connsiteY48" fmla="*/ 768350 h 1114425"/>
                  <a:gd name="connsiteX49" fmla="*/ 393948 w 1243020"/>
                  <a:gd name="connsiteY49" fmla="*/ 739775 h 1114425"/>
                  <a:gd name="connsiteX50" fmla="*/ 343148 w 1243020"/>
                  <a:gd name="connsiteY50" fmla="*/ 650875 h 1114425"/>
                  <a:gd name="connsiteX51" fmla="*/ 301873 w 1243020"/>
                  <a:gd name="connsiteY51" fmla="*/ 571500 h 1114425"/>
                  <a:gd name="connsiteX52" fmla="*/ 285998 w 1243020"/>
                  <a:gd name="connsiteY52" fmla="*/ 514350 h 1114425"/>
                  <a:gd name="connsiteX53" fmla="*/ 282823 w 1243020"/>
                  <a:gd name="connsiteY53" fmla="*/ 492125 h 1114425"/>
                  <a:gd name="connsiteX54" fmla="*/ 292348 w 1243020"/>
                  <a:gd name="connsiteY54" fmla="*/ 466725 h 1114425"/>
                  <a:gd name="connsiteX55" fmla="*/ 317748 w 1243020"/>
                  <a:gd name="connsiteY55" fmla="*/ 473075 h 1114425"/>
                  <a:gd name="connsiteX56" fmla="*/ 343148 w 1243020"/>
                  <a:gd name="connsiteY56" fmla="*/ 492125 h 1114425"/>
                  <a:gd name="connsiteX57" fmla="*/ 406648 w 1243020"/>
                  <a:gd name="connsiteY57" fmla="*/ 520700 h 1114425"/>
                  <a:gd name="connsiteX58" fmla="*/ 451098 w 1243020"/>
                  <a:gd name="connsiteY58" fmla="*/ 498475 h 1114425"/>
                  <a:gd name="connsiteX59" fmla="*/ 457448 w 1243020"/>
                  <a:gd name="connsiteY59" fmla="*/ 463550 h 1114425"/>
                  <a:gd name="connsiteX60" fmla="*/ 454273 w 1243020"/>
                  <a:gd name="connsiteY60" fmla="*/ 419100 h 1114425"/>
                  <a:gd name="connsiteX61" fmla="*/ 451098 w 1243020"/>
                  <a:gd name="connsiteY61" fmla="*/ 368300 h 1114425"/>
                  <a:gd name="connsiteX62" fmla="*/ 460623 w 1243020"/>
                  <a:gd name="connsiteY62" fmla="*/ 222250 h 1114425"/>
                  <a:gd name="connsiteX63" fmla="*/ 482848 w 1243020"/>
                  <a:gd name="connsiteY63" fmla="*/ 247650 h 1114425"/>
                  <a:gd name="connsiteX64" fmla="*/ 524123 w 1243020"/>
                  <a:gd name="connsiteY64" fmla="*/ 342900 h 1114425"/>
                  <a:gd name="connsiteX65" fmla="*/ 536823 w 1243020"/>
                  <a:gd name="connsiteY65" fmla="*/ 346075 h 1114425"/>
                  <a:gd name="connsiteX66" fmla="*/ 552698 w 1243020"/>
                  <a:gd name="connsiteY66" fmla="*/ 314325 h 1114425"/>
                  <a:gd name="connsiteX67" fmla="*/ 587623 w 1243020"/>
                  <a:gd name="connsiteY67" fmla="*/ 222250 h 1114425"/>
                  <a:gd name="connsiteX68" fmla="*/ 692398 w 1243020"/>
                  <a:gd name="connsiteY68" fmla="*/ 79375 h 1114425"/>
                  <a:gd name="connsiteX69" fmla="*/ 743198 w 1243020"/>
                  <a:gd name="connsiteY69" fmla="*/ 15875 h 1114425"/>
                  <a:gd name="connsiteX70" fmla="*/ 800348 w 1243020"/>
                  <a:gd name="connsiteY70" fmla="*/ 0 h 1114425"/>
                  <a:gd name="connsiteX71" fmla="*/ 743198 w 1243020"/>
                  <a:gd name="connsiteY71" fmla="*/ 114300 h 1114425"/>
                  <a:gd name="connsiteX72" fmla="*/ 714623 w 1243020"/>
                  <a:gd name="connsiteY72" fmla="*/ 155575 h 1114425"/>
                  <a:gd name="connsiteX73" fmla="*/ 682873 w 1243020"/>
                  <a:gd name="connsiteY73" fmla="*/ 196850 h 1114425"/>
                  <a:gd name="connsiteX74" fmla="*/ 635248 w 1243020"/>
                  <a:gd name="connsiteY74" fmla="*/ 273050 h 1114425"/>
                  <a:gd name="connsiteX75" fmla="*/ 613023 w 1243020"/>
                  <a:gd name="connsiteY75" fmla="*/ 307975 h 1114425"/>
                  <a:gd name="connsiteX76" fmla="*/ 597148 w 1243020"/>
                  <a:gd name="connsiteY76" fmla="*/ 339725 h 1114425"/>
                  <a:gd name="connsiteX77" fmla="*/ 606673 w 1243020"/>
                  <a:gd name="connsiteY77" fmla="*/ 387350 h 1114425"/>
                  <a:gd name="connsiteX78" fmla="*/ 622548 w 1243020"/>
                  <a:gd name="connsiteY78" fmla="*/ 390525 h 1114425"/>
                  <a:gd name="connsiteX79" fmla="*/ 644773 w 1243020"/>
                  <a:gd name="connsiteY79" fmla="*/ 377825 h 1114425"/>
                  <a:gd name="connsiteX80" fmla="*/ 686048 w 1243020"/>
                  <a:gd name="connsiteY80" fmla="*/ 333375 h 1114425"/>
                  <a:gd name="connsiteX81" fmla="*/ 714623 w 1243020"/>
                  <a:gd name="connsiteY81" fmla="*/ 323850 h 1114425"/>
                  <a:gd name="connsiteX82" fmla="*/ 733673 w 1243020"/>
                  <a:gd name="connsiteY82" fmla="*/ 330200 h 1114425"/>
                  <a:gd name="connsiteX83" fmla="*/ 740023 w 1243020"/>
                  <a:gd name="connsiteY83" fmla="*/ 346075 h 1114425"/>
                  <a:gd name="connsiteX84" fmla="*/ 711448 w 1243020"/>
                  <a:gd name="connsiteY84" fmla="*/ 438150 h 1114425"/>
                  <a:gd name="connsiteX85" fmla="*/ 638423 w 1243020"/>
                  <a:gd name="connsiteY85" fmla="*/ 530225 h 1114425"/>
                  <a:gd name="connsiteX86" fmla="*/ 613023 w 1243020"/>
                  <a:gd name="connsiteY86" fmla="*/ 558800 h 1114425"/>
                  <a:gd name="connsiteX87" fmla="*/ 559048 w 1243020"/>
                  <a:gd name="connsiteY87" fmla="*/ 663575 h 1114425"/>
                  <a:gd name="connsiteX88" fmla="*/ 549523 w 1243020"/>
                  <a:gd name="connsiteY88" fmla="*/ 695325 h 1114425"/>
                  <a:gd name="connsiteX89" fmla="*/ 552698 w 1243020"/>
                  <a:gd name="connsiteY89" fmla="*/ 717550 h 1114425"/>
                  <a:gd name="connsiteX90" fmla="*/ 600323 w 1243020"/>
                  <a:gd name="connsiteY90" fmla="*/ 708025 h 1114425"/>
                  <a:gd name="connsiteX91" fmla="*/ 628898 w 1243020"/>
                  <a:gd name="connsiteY91" fmla="*/ 685800 h 1114425"/>
                  <a:gd name="connsiteX92" fmla="*/ 676523 w 1243020"/>
                  <a:gd name="connsiteY92" fmla="*/ 641350 h 1114425"/>
                  <a:gd name="connsiteX93" fmla="*/ 762248 w 1243020"/>
                  <a:gd name="connsiteY93" fmla="*/ 619125 h 1114425"/>
                  <a:gd name="connsiteX94" fmla="*/ 762248 w 1243020"/>
                  <a:gd name="connsiteY94" fmla="*/ 660400 h 1114425"/>
                  <a:gd name="connsiteX95" fmla="*/ 746373 w 1243020"/>
                  <a:gd name="connsiteY95" fmla="*/ 679450 h 1114425"/>
                  <a:gd name="connsiteX96" fmla="*/ 708273 w 1243020"/>
                  <a:gd name="connsiteY96" fmla="*/ 730250 h 1114425"/>
                  <a:gd name="connsiteX97" fmla="*/ 698748 w 1243020"/>
                  <a:gd name="connsiteY97" fmla="*/ 752475 h 1114425"/>
                  <a:gd name="connsiteX98" fmla="*/ 720973 w 1243020"/>
                  <a:gd name="connsiteY98" fmla="*/ 749300 h 1114425"/>
                  <a:gd name="connsiteX99" fmla="*/ 784473 w 1243020"/>
                  <a:gd name="connsiteY99" fmla="*/ 723900 h 1114425"/>
                  <a:gd name="connsiteX100" fmla="*/ 793998 w 1243020"/>
                  <a:gd name="connsiteY100" fmla="*/ 739775 h 1114425"/>
                  <a:gd name="connsiteX101" fmla="*/ 809873 w 1243020"/>
                  <a:gd name="connsiteY101" fmla="*/ 777875 h 1114425"/>
                  <a:gd name="connsiteX102" fmla="*/ 832098 w 1243020"/>
                  <a:gd name="connsiteY102" fmla="*/ 768350 h 1114425"/>
                  <a:gd name="connsiteX103" fmla="*/ 882898 w 1243020"/>
                  <a:gd name="connsiteY103" fmla="*/ 717550 h 1114425"/>
                  <a:gd name="connsiteX104" fmla="*/ 984498 w 1243020"/>
                  <a:gd name="connsiteY104" fmla="*/ 628650 h 1114425"/>
                  <a:gd name="connsiteX105" fmla="*/ 1009898 w 1243020"/>
                  <a:gd name="connsiteY105" fmla="*/ 619125 h 1114425"/>
                  <a:gd name="connsiteX106" fmla="*/ 1022598 w 1243020"/>
                  <a:gd name="connsiteY106" fmla="*/ 631825 h 1114425"/>
                  <a:gd name="connsiteX107" fmla="*/ 1009898 w 1243020"/>
                  <a:gd name="connsiteY107" fmla="*/ 679450 h 1114425"/>
                  <a:gd name="connsiteX108" fmla="*/ 1016248 w 1243020"/>
                  <a:gd name="connsiteY108" fmla="*/ 688975 h 1114425"/>
                  <a:gd name="connsiteX109" fmla="*/ 1105148 w 1243020"/>
                  <a:gd name="connsiteY109" fmla="*/ 676275 h 1114425"/>
                  <a:gd name="connsiteX110" fmla="*/ 1213098 w 1243020"/>
                  <a:gd name="connsiteY110" fmla="*/ 679450 h 1114425"/>
                  <a:gd name="connsiteX111" fmla="*/ 1241673 w 1243020"/>
                  <a:gd name="connsiteY111" fmla="*/ 685800 h 1114425"/>
                  <a:gd name="connsiteX112" fmla="*/ 1238498 w 1243020"/>
                  <a:gd name="connsiteY112" fmla="*/ 698500 h 1114425"/>
                  <a:gd name="connsiteX113" fmla="*/ 1216273 w 1243020"/>
                  <a:gd name="connsiteY113" fmla="*/ 720725 h 1114425"/>
                  <a:gd name="connsiteX114" fmla="*/ 1181348 w 1243020"/>
                  <a:gd name="connsiteY114" fmla="*/ 739775 h 1114425"/>
                  <a:gd name="connsiteX115" fmla="*/ 1098798 w 1243020"/>
                  <a:gd name="connsiteY115" fmla="*/ 768350 h 1114425"/>
                  <a:gd name="connsiteX116" fmla="*/ 1060698 w 1243020"/>
                  <a:gd name="connsiteY116" fmla="*/ 777875 h 1114425"/>
                  <a:gd name="connsiteX117" fmla="*/ 990848 w 1243020"/>
                  <a:gd name="connsiteY117" fmla="*/ 803275 h 1114425"/>
                  <a:gd name="connsiteX118" fmla="*/ 959098 w 1243020"/>
                  <a:gd name="connsiteY118" fmla="*/ 812800 h 1114425"/>
                  <a:gd name="connsiteX119" fmla="*/ 933698 w 1243020"/>
                  <a:gd name="connsiteY119" fmla="*/ 828675 h 1114425"/>
                  <a:gd name="connsiteX120" fmla="*/ 971798 w 1243020"/>
                  <a:gd name="connsiteY120" fmla="*/ 847725 h 1114425"/>
                  <a:gd name="connsiteX121" fmla="*/ 1016248 w 1243020"/>
                  <a:gd name="connsiteY121" fmla="*/ 854075 h 1114425"/>
                  <a:gd name="connsiteX122" fmla="*/ 1044823 w 1243020"/>
                  <a:gd name="connsiteY122" fmla="*/ 860425 h 1114425"/>
                  <a:gd name="connsiteX123" fmla="*/ 1070223 w 1243020"/>
                  <a:gd name="connsiteY123" fmla="*/ 876300 h 1114425"/>
                  <a:gd name="connsiteX124" fmla="*/ 1067048 w 1243020"/>
                  <a:gd name="connsiteY124" fmla="*/ 889000 h 1114425"/>
                  <a:gd name="connsiteX125" fmla="*/ 1044823 w 1243020"/>
                  <a:gd name="connsiteY125" fmla="*/ 901700 h 1114425"/>
                  <a:gd name="connsiteX126" fmla="*/ 1016248 w 1243020"/>
                  <a:gd name="connsiteY126" fmla="*/ 904875 h 1114425"/>
                  <a:gd name="connsiteX127" fmla="*/ 905123 w 1243020"/>
                  <a:gd name="connsiteY127" fmla="*/ 911225 h 1114425"/>
                  <a:gd name="connsiteX128" fmla="*/ 844798 w 1243020"/>
                  <a:gd name="connsiteY128" fmla="*/ 923925 h 1114425"/>
                  <a:gd name="connsiteX129" fmla="*/ 793998 w 1243020"/>
                  <a:gd name="connsiteY129" fmla="*/ 942975 h 1114425"/>
                  <a:gd name="connsiteX130" fmla="*/ 749548 w 1243020"/>
                  <a:gd name="connsiteY130" fmla="*/ 971550 h 1114425"/>
                  <a:gd name="connsiteX131" fmla="*/ 736848 w 1243020"/>
                  <a:gd name="connsiteY131" fmla="*/ 984250 h 1114425"/>
                  <a:gd name="connsiteX132" fmla="*/ 743198 w 1243020"/>
                  <a:gd name="connsiteY132" fmla="*/ 1006475 h 1114425"/>
                  <a:gd name="connsiteX133" fmla="*/ 771773 w 1243020"/>
                  <a:gd name="connsiteY133" fmla="*/ 1028700 h 1114425"/>
                  <a:gd name="connsiteX134" fmla="*/ 762248 w 1243020"/>
                  <a:gd name="connsiteY134" fmla="*/ 1041400 h 1114425"/>
                  <a:gd name="connsiteX135" fmla="*/ 717798 w 1243020"/>
                  <a:gd name="connsiteY135" fmla="*/ 1057275 h 1114425"/>
                  <a:gd name="connsiteX136" fmla="*/ 695573 w 1243020"/>
                  <a:gd name="connsiteY136" fmla="*/ 1069975 h 1114425"/>
                  <a:gd name="connsiteX137" fmla="*/ 670173 w 1243020"/>
                  <a:gd name="connsiteY137" fmla="*/ 1092200 h 1114425"/>
                  <a:gd name="connsiteX138" fmla="*/ 632073 w 1243020"/>
                  <a:gd name="connsiteY138" fmla="*/ 1108075 h 1114425"/>
                  <a:gd name="connsiteX139" fmla="*/ 606673 w 1243020"/>
                  <a:gd name="connsiteY139" fmla="*/ 1114425 h 1114425"/>
                  <a:gd name="connsiteX140" fmla="*/ 562223 w 1243020"/>
                  <a:gd name="connsiteY140" fmla="*/ 1111250 h 1114425"/>
                  <a:gd name="connsiteX141" fmla="*/ 482848 w 1243020"/>
                  <a:gd name="connsiteY141" fmla="*/ 1085850 h 1114425"/>
                  <a:gd name="connsiteX142" fmla="*/ 486023 w 1243020"/>
                  <a:gd name="connsiteY142" fmla="*/ 1085850 h 1114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243020" h="1114425">
                    <a:moveTo>
                      <a:pt x="486023" y="1085850"/>
                    </a:moveTo>
                    <a:lnTo>
                      <a:pt x="486023" y="1085850"/>
                    </a:lnTo>
                    <a:cubicBezTo>
                      <a:pt x="437340" y="1093258"/>
                      <a:pt x="388982" y="1103270"/>
                      <a:pt x="339973" y="1108075"/>
                    </a:cubicBezTo>
                    <a:cubicBezTo>
                      <a:pt x="334301" y="1108631"/>
                      <a:pt x="329273" y="1104113"/>
                      <a:pt x="324098" y="1101725"/>
                    </a:cubicBezTo>
                    <a:cubicBezTo>
                      <a:pt x="315503" y="1097758"/>
                      <a:pt x="298698" y="1089025"/>
                      <a:pt x="298698" y="1089025"/>
                    </a:cubicBezTo>
                    <a:cubicBezTo>
                      <a:pt x="297793" y="1087668"/>
                      <a:pt x="287151" y="1073514"/>
                      <a:pt x="289173" y="1069975"/>
                    </a:cubicBezTo>
                    <a:cubicBezTo>
                      <a:pt x="292535" y="1064091"/>
                      <a:pt x="299409" y="1061034"/>
                      <a:pt x="305048" y="1057275"/>
                    </a:cubicBezTo>
                    <a:cubicBezTo>
                      <a:pt x="308986" y="1054650"/>
                      <a:pt x="313258" y="1052422"/>
                      <a:pt x="317748" y="1050925"/>
                    </a:cubicBezTo>
                    <a:cubicBezTo>
                      <a:pt x="322868" y="1049218"/>
                      <a:pt x="328355" y="1048921"/>
                      <a:pt x="333623" y="1047750"/>
                    </a:cubicBezTo>
                    <a:cubicBezTo>
                      <a:pt x="337883" y="1046803"/>
                      <a:pt x="342183" y="1045955"/>
                      <a:pt x="346323" y="1044575"/>
                    </a:cubicBezTo>
                    <a:cubicBezTo>
                      <a:pt x="351730" y="1042773"/>
                      <a:pt x="356990" y="1040540"/>
                      <a:pt x="362198" y="1038225"/>
                    </a:cubicBezTo>
                    <a:cubicBezTo>
                      <a:pt x="366523" y="1036303"/>
                      <a:pt x="379490" y="1033023"/>
                      <a:pt x="374898" y="1031875"/>
                    </a:cubicBezTo>
                    <a:cubicBezTo>
                      <a:pt x="366620" y="1029806"/>
                      <a:pt x="357972" y="1034053"/>
                      <a:pt x="349498" y="1035050"/>
                    </a:cubicBezTo>
                    <a:cubicBezTo>
                      <a:pt x="339980" y="1036170"/>
                      <a:pt x="330423" y="1036958"/>
                      <a:pt x="320923" y="1038225"/>
                    </a:cubicBezTo>
                    <a:cubicBezTo>
                      <a:pt x="314542" y="1039076"/>
                      <a:pt x="308223" y="1040342"/>
                      <a:pt x="301873" y="1041400"/>
                    </a:cubicBezTo>
                    <a:cubicBezTo>
                      <a:pt x="285080" y="1038347"/>
                      <a:pt x="266758" y="1041861"/>
                      <a:pt x="257423" y="1025525"/>
                    </a:cubicBezTo>
                    <a:cubicBezTo>
                      <a:pt x="255258" y="1021736"/>
                      <a:pt x="255306" y="1017058"/>
                      <a:pt x="254248" y="1012825"/>
                    </a:cubicBezTo>
                    <a:cubicBezTo>
                      <a:pt x="257423" y="1007533"/>
                      <a:pt x="259709" y="1001594"/>
                      <a:pt x="263773" y="996950"/>
                    </a:cubicBezTo>
                    <a:cubicBezTo>
                      <a:pt x="294638" y="961676"/>
                      <a:pt x="258324" y="1017673"/>
                      <a:pt x="285998" y="971550"/>
                    </a:cubicBezTo>
                    <a:cubicBezTo>
                      <a:pt x="280706" y="968375"/>
                      <a:pt x="276291" y="962218"/>
                      <a:pt x="270123" y="962025"/>
                    </a:cubicBezTo>
                    <a:cubicBezTo>
                      <a:pt x="256702" y="961606"/>
                      <a:pt x="178680" y="968895"/>
                      <a:pt x="149473" y="971550"/>
                    </a:cubicBezTo>
                    <a:cubicBezTo>
                      <a:pt x="130423" y="970492"/>
                      <a:pt x="111065" y="971945"/>
                      <a:pt x="92323" y="968375"/>
                    </a:cubicBezTo>
                    <a:cubicBezTo>
                      <a:pt x="70961" y="964306"/>
                      <a:pt x="91598" y="940915"/>
                      <a:pt x="95498" y="936625"/>
                    </a:cubicBezTo>
                    <a:cubicBezTo>
                      <a:pt x="100632" y="930978"/>
                      <a:pt x="107828" y="927543"/>
                      <a:pt x="114548" y="923925"/>
                    </a:cubicBezTo>
                    <a:cubicBezTo>
                      <a:pt x="133272" y="913843"/>
                      <a:pt x="141430" y="913236"/>
                      <a:pt x="162173" y="908050"/>
                    </a:cubicBezTo>
                    <a:cubicBezTo>
                      <a:pt x="150531" y="897467"/>
                      <a:pt x="141060" y="883834"/>
                      <a:pt x="127248" y="876300"/>
                    </a:cubicBezTo>
                    <a:cubicBezTo>
                      <a:pt x="121394" y="873107"/>
                      <a:pt x="77047" y="868041"/>
                      <a:pt x="66923" y="866775"/>
                    </a:cubicBezTo>
                    <a:cubicBezTo>
                      <a:pt x="49293" y="861738"/>
                      <a:pt x="37214" y="860198"/>
                      <a:pt x="22473" y="847725"/>
                    </a:cubicBezTo>
                    <a:cubicBezTo>
                      <a:pt x="15024" y="841422"/>
                      <a:pt x="9773" y="832908"/>
                      <a:pt x="3423" y="825500"/>
                    </a:cubicBezTo>
                    <a:cubicBezTo>
                      <a:pt x="2365" y="820208"/>
                      <a:pt x="-923" y="814893"/>
                      <a:pt x="248" y="809625"/>
                    </a:cubicBezTo>
                    <a:cubicBezTo>
                      <a:pt x="4077" y="792393"/>
                      <a:pt x="18939" y="795616"/>
                      <a:pt x="31998" y="793750"/>
                    </a:cubicBezTo>
                    <a:cubicBezTo>
                      <a:pt x="38348" y="794808"/>
                      <a:pt x="44675" y="796015"/>
                      <a:pt x="51048" y="796925"/>
                    </a:cubicBezTo>
                    <a:cubicBezTo>
                      <a:pt x="59495" y="798132"/>
                      <a:pt x="67990" y="798972"/>
                      <a:pt x="76448" y="800100"/>
                    </a:cubicBezTo>
                    <a:lnTo>
                      <a:pt x="98673" y="803275"/>
                    </a:lnTo>
                    <a:cubicBezTo>
                      <a:pt x="106081" y="797983"/>
                      <a:pt x="115848" y="794975"/>
                      <a:pt x="120898" y="787400"/>
                    </a:cubicBezTo>
                    <a:cubicBezTo>
                      <a:pt x="125049" y="781173"/>
                      <a:pt x="122390" y="772467"/>
                      <a:pt x="124073" y="765175"/>
                    </a:cubicBezTo>
                    <a:cubicBezTo>
                      <a:pt x="127085" y="752122"/>
                      <a:pt x="128882" y="743978"/>
                      <a:pt x="139948" y="736600"/>
                    </a:cubicBezTo>
                    <a:cubicBezTo>
                      <a:pt x="142733" y="734744"/>
                      <a:pt x="146298" y="734483"/>
                      <a:pt x="149473" y="733425"/>
                    </a:cubicBezTo>
                    <a:cubicBezTo>
                      <a:pt x="154765" y="736600"/>
                      <a:pt x="160984" y="738586"/>
                      <a:pt x="165348" y="742950"/>
                    </a:cubicBezTo>
                    <a:cubicBezTo>
                      <a:pt x="169712" y="747314"/>
                      <a:pt x="171560" y="753619"/>
                      <a:pt x="174873" y="758825"/>
                    </a:cubicBezTo>
                    <a:cubicBezTo>
                      <a:pt x="182579" y="770935"/>
                      <a:pt x="190578" y="783085"/>
                      <a:pt x="200273" y="793750"/>
                    </a:cubicBezTo>
                    <a:cubicBezTo>
                      <a:pt x="216185" y="811253"/>
                      <a:pt x="224656" y="818054"/>
                      <a:pt x="244723" y="831850"/>
                    </a:cubicBezTo>
                    <a:cubicBezTo>
                      <a:pt x="252950" y="837506"/>
                      <a:pt x="261332" y="842991"/>
                      <a:pt x="270123" y="847725"/>
                    </a:cubicBezTo>
                    <a:cubicBezTo>
                      <a:pt x="275141" y="850427"/>
                      <a:pt x="280706" y="851958"/>
                      <a:pt x="285998" y="854075"/>
                    </a:cubicBezTo>
                    <a:cubicBezTo>
                      <a:pt x="287056" y="847725"/>
                      <a:pt x="290152" y="841388"/>
                      <a:pt x="289173" y="835025"/>
                    </a:cubicBezTo>
                    <a:cubicBezTo>
                      <a:pt x="286222" y="815841"/>
                      <a:pt x="272857" y="806472"/>
                      <a:pt x="263773" y="790575"/>
                    </a:cubicBezTo>
                    <a:cubicBezTo>
                      <a:pt x="259774" y="783577"/>
                      <a:pt x="257423" y="775758"/>
                      <a:pt x="254248" y="768350"/>
                    </a:cubicBezTo>
                    <a:cubicBezTo>
                      <a:pt x="257423" y="763058"/>
                      <a:pt x="257633" y="753089"/>
                      <a:pt x="263773" y="752475"/>
                    </a:cubicBezTo>
                    <a:cubicBezTo>
                      <a:pt x="276918" y="751161"/>
                      <a:pt x="323633" y="763471"/>
                      <a:pt x="343148" y="768350"/>
                    </a:cubicBezTo>
                    <a:cubicBezTo>
                      <a:pt x="347990" y="767313"/>
                      <a:pt x="403193" y="768832"/>
                      <a:pt x="393948" y="739775"/>
                    </a:cubicBezTo>
                    <a:cubicBezTo>
                      <a:pt x="392033" y="733757"/>
                      <a:pt x="349532" y="662169"/>
                      <a:pt x="343148" y="650875"/>
                    </a:cubicBezTo>
                    <a:cubicBezTo>
                      <a:pt x="336485" y="639086"/>
                      <a:pt x="304646" y="580742"/>
                      <a:pt x="301873" y="571500"/>
                    </a:cubicBezTo>
                    <a:cubicBezTo>
                      <a:pt x="296700" y="554256"/>
                      <a:pt x="289610" y="532410"/>
                      <a:pt x="285998" y="514350"/>
                    </a:cubicBezTo>
                    <a:cubicBezTo>
                      <a:pt x="284530" y="507012"/>
                      <a:pt x="283881" y="499533"/>
                      <a:pt x="282823" y="492125"/>
                    </a:cubicBezTo>
                    <a:cubicBezTo>
                      <a:pt x="285998" y="483658"/>
                      <a:pt x="284410" y="471055"/>
                      <a:pt x="292348" y="466725"/>
                    </a:cubicBezTo>
                    <a:cubicBezTo>
                      <a:pt x="300010" y="462546"/>
                      <a:pt x="309942" y="469172"/>
                      <a:pt x="317748" y="473075"/>
                    </a:cubicBezTo>
                    <a:cubicBezTo>
                      <a:pt x="327214" y="477808"/>
                      <a:pt x="334263" y="486376"/>
                      <a:pt x="343148" y="492125"/>
                    </a:cubicBezTo>
                    <a:cubicBezTo>
                      <a:pt x="369830" y="509390"/>
                      <a:pt x="375945" y="509535"/>
                      <a:pt x="406648" y="520700"/>
                    </a:cubicBezTo>
                    <a:cubicBezTo>
                      <a:pt x="421465" y="513292"/>
                      <a:pt x="440092" y="510856"/>
                      <a:pt x="451098" y="498475"/>
                    </a:cubicBezTo>
                    <a:cubicBezTo>
                      <a:pt x="458959" y="489631"/>
                      <a:pt x="456975" y="475373"/>
                      <a:pt x="457448" y="463550"/>
                    </a:cubicBezTo>
                    <a:cubicBezTo>
                      <a:pt x="458042" y="448707"/>
                      <a:pt x="455261" y="433922"/>
                      <a:pt x="454273" y="419100"/>
                    </a:cubicBezTo>
                    <a:cubicBezTo>
                      <a:pt x="453144" y="402171"/>
                      <a:pt x="452156" y="385233"/>
                      <a:pt x="451098" y="368300"/>
                    </a:cubicBezTo>
                    <a:cubicBezTo>
                      <a:pt x="452225" y="348012"/>
                      <a:pt x="458669" y="226593"/>
                      <a:pt x="460623" y="222250"/>
                    </a:cubicBezTo>
                    <a:cubicBezTo>
                      <a:pt x="465240" y="211991"/>
                      <a:pt x="475440" y="239183"/>
                      <a:pt x="482848" y="247650"/>
                    </a:cubicBezTo>
                    <a:cubicBezTo>
                      <a:pt x="488762" y="264651"/>
                      <a:pt x="501209" y="322532"/>
                      <a:pt x="524123" y="342900"/>
                    </a:cubicBezTo>
                    <a:cubicBezTo>
                      <a:pt x="527384" y="345799"/>
                      <a:pt x="532590" y="345017"/>
                      <a:pt x="536823" y="346075"/>
                    </a:cubicBezTo>
                    <a:cubicBezTo>
                      <a:pt x="542115" y="335492"/>
                      <a:pt x="548386" y="325344"/>
                      <a:pt x="552698" y="314325"/>
                    </a:cubicBezTo>
                    <a:cubicBezTo>
                      <a:pt x="568093" y="274983"/>
                      <a:pt x="563148" y="261073"/>
                      <a:pt x="587623" y="222250"/>
                    </a:cubicBezTo>
                    <a:cubicBezTo>
                      <a:pt x="642868" y="134620"/>
                      <a:pt x="647313" y="147003"/>
                      <a:pt x="692398" y="79375"/>
                    </a:cubicBezTo>
                    <a:cubicBezTo>
                      <a:pt x="705985" y="58995"/>
                      <a:pt x="721482" y="30352"/>
                      <a:pt x="743198" y="15875"/>
                    </a:cubicBezTo>
                    <a:cubicBezTo>
                      <a:pt x="763339" y="2447"/>
                      <a:pt x="778258" y="2761"/>
                      <a:pt x="800348" y="0"/>
                    </a:cubicBezTo>
                    <a:cubicBezTo>
                      <a:pt x="807949" y="60812"/>
                      <a:pt x="808379" y="18857"/>
                      <a:pt x="743198" y="114300"/>
                    </a:cubicBezTo>
                    <a:cubicBezTo>
                      <a:pt x="733761" y="128119"/>
                      <a:pt x="724496" y="142064"/>
                      <a:pt x="714623" y="155575"/>
                    </a:cubicBezTo>
                    <a:cubicBezTo>
                      <a:pt x="704382" y="169590"/>
                      <a:pt x="692073" y="182130"/>
                      <a:pt x="682873" y="196850"/>
                    </a:cubicBezTo>
                    <a:lnTo>
                      <a:pt x="635248" y="273050"/>
                    </a:lnTo>
                    <a:cubicBezTo>
                      <a:pt x="627905" y="284733"/>
                      <a:pt x="619194" y="295633"/>
                      <a:pt x="613023" y="307975"/>
                    </a:cubicBezTo>
                    <a:lnTo>
                      <a:pt x="597148" y="339725"/>
                    </a:lnTo>
                    <a:cubicBezTo>
                      <a:pt x="594801" y="360845"/>
                      <a:pt x="587326" y="372303"/>
                      <a:pt x="606673" y="387350"/>
                    </a:cubicBezTo>
                    <a:cubicBezTo>
                      <a:pt x="610933" y="390663"/>
                      <a:pt x="617256" y="389467"/>
                      <a:pt x="622548" y="390525"/>
                    </a:cubicBezTo>
                    <a:cubicBezTo>
                      <a:pt x="629956" y="386292"/>
                      <a:pt x="638483" y="383591"/>
                      <a:pt x="644773" y="377825"/>
                    </a:cubicBezTo>
                    <a:cubicBezTo>
                      <a:pt x="677384" y="347931"/>
                      <a:pt x="641195" y="359759"/>
                      <a:pt x="686048" y="333375"/>
                    </a:cubicBezTo>
                    <a:cubicBezTo>
                      <a:pt x="694702" y="328284"/>
                      <a:pt x="705098" y="327025"/>
                      <a:pt x="714623" y="323850"/>
                    </a:cubicBezTo>
                    <a:cubicBezTo>
                      <a:pt x="720973" y="325967"/>
                      <a:pt x="728636" y="325792"/>
                      <a:pt x="733673" y="330200"/>
                    </a:cubicBezTo>
                    <a:cubicBezTo>
                      <a:pt x="737962" y="333953"/>
                      <a:pt x="740517" y="340397"/>
                      <a:pt x="740023" y="346075"/>
                    </a:cubicBezTo>
                    <a:cubicBezTo>
                      <a:pt x="737141" y="379222"/>
                      <a:pt x="727147" y="409369"/>
                      <a:pt x="711448" y="438150"/>
                    </a:cubicBezTo>
                    <a:cubicBezTo>
                      <a:pt x="688816" y="479641"/>
                      <a:pt x="673866" y="490351"/>
                      <a:pt x="638423" y="530225"/>
                    </a:cubicBezTo>
                    <a:cubicBezTo>
                      <a:pt x="629956" y="539750"/>
                      <a:pt x="619580" y="547872"/>
                      <a:pt x="613023" y="558800"/>
                    </a:cubicBezTo>
                    <a:cubicBezTo>
                      <a:pt x="593815" y="590813"/>
                      <a:pt x="569293" y="629423"/>
                      <a:pt x="559048" y="663575"/>
                    </a:cubicBezTo>
                    <a:lnTo>
                      <a:pt x="549523" y="695325"/>
                    </a:lnTo>
                    <a:cubicBezTo>
                      <a:pt x="550581" y="702733"/>
                      <a:pt x="547406" y="712258"/>
                      <a:pt x="552698" y="717550"/>
                    </a:cubicBezTo>
                    <a:cubicBezTo>
                      <a:pt x="565586" y="730438"/>
                      <a:pt x="591894" y="713479"/>
                      <a:pt x="600323" y="708025"/>
                    </a:cubicBezTo>
                    <a:cubicBezTo>
                      <a:pt x="610454" y="701470"/>
                      <a:pt x="620095" y="694053"/>
                      <a:pt x="628898" y="685800"/>
                    </a:cubicBezTo>
                    <a:cubicBezTo>
                      <a:pt x="655172" y="661168"/>
                      <a:pt x="644870" y="658935"/>
                      <a:pt x="676523" y="641350"/>
                    </a:cubicBezTo>
                    <a:cubicBezTo>
                      <a:pt x="703046" y="626615"/>
                      <a:pt x="732865" y="623323"/>
                      <a:pt x="762248" y="619125"/>
                    </a:cubicBezTo>
                    <a:cubicBezTo>
                      <a:pt x="782402" y="625843"/>
                      <a:pt x="779587" y="621387"/>
                      <a:pt x="762248" y="660400"/>
                    </a:cubicBezTo>
                    <a:cubicBezTo>
                      <a:pt x="758891" y="667953"/>
                      <a:pt x="751427" y="672909"/>
                      <a:pt x="746373" y="679450"/>
                    </a:cubicBezTo>
                    <a:cubicBezTo>
                      <a:pt x="733431" y="696199"/>
                      <a:pt x="716611" y="710795"/>
                      <a:pt x="708273" y="730250"/>
                    </a:cubicBezTo>
                    <a:cubicBezTo>
                      <a:pt x="705098" y="737658"/>
                      <a:pt x="694277" y="745769"/>
                      <a:pt x="698748" y="752475"/>
                    </a:cubicBezTo>
                    <a:cubicBezTo>
                      <a:pt x="702899" y="758702"/>
                      <a:pt x="713565" y="750358"/>
                      <a:pt x="720973" y="749300"/>
                    </a:cubicBezTo>
                    <a:cubicBezTo>
                      <a:pt x="723308" y="748239"/>
                      <a:pt x="776530" y="722576"/>
                      <a:pt x="784473" y="723900"/>
                    </a:cubicBezTo>
                    <a:cubicBezTo>
                      <a:pt x="790560" y="724915"/>
                      <a:pt x="791370" y="734191"/>
                      <a:pt x="793998" y="739775"/>
                    </a:cubicBezTo>
                    <a:cubicBezTo>
                      <a:pt x="799856" y="752224"/>
                      <a:pt x="804581" y="765175"/>
                      <a:pt x="809873" y="777875"/>
                    </a:cubicBezTo>
                    <a:cubicBezTo>
                      <a:pt x="817281" y="774700"/>
                      <a:pt x="825392" y="772821"/>
                      <a:pt x="832098" y="768350"/>
                    </a:cubicBezTo>
                    <a:cubicBezTo>
                      <a:pt x="856102" y="752347"/>
                      <a:pt x="862469" y="737979"/>
                      <a:pt x="882898" y="717550"/>
                    </a:cubicBezTo>
                    <a:cubicBezTo>
                      <a:pt x="906930" y="693518"/>
                      <a:pt x="948518" y="648639"/>
                      <a:pt x="984498" y="628650"/>
                    </a:cubicBezTo>
                    <a:cubicBezTo>
                      <a:pt x="992402" y="624259"/>
                      <a:pt x="1001431" y="622300"/>
                      <a:pt x="1009898" y="619125"/>
                    </a:cubicBezTo>
                    <a:cubicBezTo>
                      <a:pt x="1014131" y="623358"/>
                      <a:pt x="1021146" y="626017"/>
                      <a:pt x="1022598" y="631825"/>
                    </a:cubicBezTo>
                    <a:cubicBezTo>
                      <a:pt x="1026333" y="646766"/>
                      <a:pt x="1015312" y="666817"/>
                      <a:pt x="1009898" y="679450"/>
                    </a:cubicBezTo>
                    <a:cubicBezTo>
                      <a:pt x="1012015" y="682625"/>
                      <a:pt x="1012438" y="688763"/>
                      <a:pt x="1016248" y="688975"/>
                    </a:cubicBezTo>
                    <a:cubicBezTo>
                      <a:pt x="1028168" y="689637"/>
                      <a:pt x="1089188" y="678935"/>
                      <a:pt x="1105148" y="676275"/>
                    </a:cubicBezTo>
                    <a:cubicBezTo>
                      <a:pt x="1141131" y="677333"/>
                      <a:pt x="1177186" y="676945"/>
                      <a:pt x="1213098" y="679450"/>
                    </a:cubicBezTo>
                    <a:cubicBezTo>
                      <a:pt x="1222832" y="680129"/>
                      <a:pt x="1233867" y="679946"/>
                      <a:pt x="1241673" y="685800"/>
                    </a:cubicBezTo>
                    <a:cubicBezTo>
                      <a:pt x="1245164" y="688418"/>
                      <a:pt x="1241065" y="694971"/>
                      <a:pt x="1238498" y="698500"/>
                    </a:cubicBezTo>
                    <a:cubicBezTo>
                      <a:pt x="1232336" y="706973"/>
                      <a:pt x="1224766" y="714591"/>
                      <a:pt x="1216273" y="720725"/>
                    </a:cubicBezTo>
                    <a:cubicBezTo>
                      <a:pt x="1205523" y="728489"/>
                      <a:pt x="1193403" y="734250"/>
                      <a:pt x="1181348" y="739775"/>
                    </a:cubicBezTo>
                    <a:cubicBezTo>
                      <a:pt x="1158057" y="750450"/>
                      <a:pt x="1123480" y="761439"/>
                      <a:pt x="1098798" y="768350"/>
                    </a:cubicBezTo>
                    <a:cubicBezTo>
                      <a:pt x="1086192" y="771880"/>
                      <a:pt x="1073153" y="773845"/>
                      <a:pt x="1060698" y="777875"/>
                    </a:cubicBezTo>
                    <a:cubicBezTo>
                      <a:pt x="1037126" y="785501"/>
                      <a:pt x="1014578" y="796156"/>
                      <a:pt x="990848" y="803275"/>
                    </a:cubicBezTo>
                    <a:lnTo>
                      <a:pt x="959098" y="812800"/>
                    </a:lnTo>
                    <a:cubicBezTo>
                      <a:pt x="950631" y="818092"/>
                      <a:pt x="930286" y="819292"/>
                      <a:pt x="933698" y="828675"/>
                    </a:cubicBezTo>
                    <a:cubicBezTo>
                      <a:pt x="938550" y="842019"/>
                      <a:pt x="958227" y="843549"/>
                      <a:pt x="971798" y="847725"/>
                    </a:cubicBezTo>
                    <a:cubicBezTo>
                      <a:pt x="986103" y="852127"/>
                      <a:pt x="1001502" y="851511"/>
                      <a:pt x="1016248" y="854075"/>
                    </a:cubicBezTo>
                    <a:cubicBezTo>
                      <a:pt x="1025861" y="855747"/>
                      <a:pt x="1035298" y="858308"/>
                      <a:pt x="1044823" y="860425"/>
                    </a:cubicBezTo>
                    <a:cubicBezTo>
                      <a:pt x="1053290" y="865717"/>
                      <a:pt x="1064093" y="868419"/>
                      <a:pt x="1070223" y="876300"/>
                    </a:cubicBezTo>
                    <a:cubicBezTo>
                      <a:pt x="1072902" y="879744"/>
                      <a:pt x="1070134" y="885914"/>
                      <a:pt x="1067048" y="889000"/>
                    </a:cubicBezTo>
                    <a:cubicBezTo>
                      <a:pt x="1061015" y="895033"/>
                      <a:pt x="1052967" y="899155"/>
                      <a:pt x="1044823" y="901700"/>
                    </a:cubicBezTo>
                    <a:cubicBezTo>
                      <a:pt x="1035676" y="904559"/>
                      <a:pt x="1025788" y="903966"/>
                      <a:pt x="1016248" y="904875"/>
                    </a:cubicBezTo>
                    <a:cubicBezTo>
                      <a:pt x="968215" y="909450"/>
                      <a:pt x="963450" y="908689"/>
                      <a:pt x="905123" y="911225"/>
                    </a:cubicBezTo>
                    <a:cubicBezTo>
                      <a:pt x="885015" y="915458"/>
                      <a:pt x="864293" y="917427"/>
                      <a:pt x="844798" y="923925"/>
                    </a:cubicBezTo>
                    <a:cubicBezTo>
                      <a:pt x="825368" y="930402"/>
                      <a:pt x="811971" y="933988"/>
                      <a:pt x="793998" y="942975"/>
                    </a:cubicBezTo>
                    <a:cubicBezTo>
                      <a:pt x="779559" y="950195"/>
                      <a:pt x="761975" y="961382"/>
                      <a:pt x="749548" y="971550"/>
                    </a:cubicBezTo>
                    <a:cubicBezTo>
                      <a:pt x="744914" y="975341"/>
                      <a:pt x="741081" y="980017"/>
                      <a:pt x="736848" y="984250"/>
                    </a:cubicBezTo>
                    <a:cubicBezTo>
                      <a:pt x="732776" y="996467"/>
                      <a:pt x="730438" y="994778"/>
                      <a:pt x="743198" y="1006475"/>
                    </a:cubicBezTo>
                    <a:cubicBezTo>
                      <a:pt x="752093" y="1014629"/>
                      <a:pt x="771773" y="1028700"/>
                      <a:pt x="771773" y="1028700"/>
                    </a:cubicBezTo>
                    <a:cubicBezTo>
                      <a:pt x="768598" y="1032933"/>
                      <a:pt x="766583" y="1038365"/>
                      <a:pt x="762248" y="1041400"/>
                    </a:cubicBezTo>
                    <a:cubicBezTo>
                      <a:pt x="745744" y="1052953"/>
                      <a:pt x="735534" y="1049674"/>
                      <a:pt x="717798" y="1057275"/>
                    </a:cubicBezTo>
                    <a:cubicBezTo>
                      <a:pt x="709955" y="1060636"/>
                      <a:pt x="702474" y="1064956"/>
                      <a:pt x="695573" y="1069975"/>
                    </a:cubicBezTo>
                    <a:cubicBezTo>
                      <a:pt x="681167" y="1080452"/>
                      <a:pt x="685863" y="1084355"/>
                      <a:pt x="670173" y="1092200"/>
                    </a:cubicBezTo>
                    <a:cubicBezTo>
                      <a:pt x="657867" y="1098353"/>
                      <a:pt x="645421" y="1104738"/>
                      <a:pt x="632073" y="1108075"/>
                    </a:cubicBezTo>
                    <a:lnTo>
                      <a:pt x="606673" y="1114425"/>
                    </a:lnTo>
                    <a:cubicBezTo>
                      <a:pt x="591856" y="1113367"/>
                      <a:pt x="576875" y="1113692"/>
                      <a:pt x="562223" y="1111250"/>
                    </a:cubicBezTo>
                    <a:cubicBezTo>
                      <a:pt x="519584" y="1104144"/>
                      <a:pt x="516461" y="1100789"/>
                      <a:pt x="482848" y="1085850"/>
                    </a:cubicBezTo>
                    <a:cubicBezTo>
                      <a:pt x="468278" y="1067638"/>
                      <a:pt x="485494" y="1085850"/>
                      <a:pt x="486023" y="10858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B5D4391A-A828-3F54-6625-D7D9565E169E}"/>
                  </a:ext>
                </a:extLst>
              </p:cNvPr>
              <p:cNvSpPr/>
              <p:nvPr/>
            </p:nvSpPr>
            <p:spPr>
              <a:xfrm>
                <a:off x="1948306" y="4849347"/>
                <a:ext cx="648916" cy="1044575"/>
              </a:xfrm>
              <a:custGeom>
                <a:avLst/>
                <a:gdLst>
                  <a:gd name="connsiteX0" fmla="*/ 102816 w 648916"/>
                  <a:gd name="connsiteY0" fmla="*/ 1044575 h 1044575"/>
                  <a:gd name="connsiteX1" fmla="*/ 102816 w 648916"/>
                  <a:gd name="connsiteY1" fmla="*/ 1044575 h 1044575"/>
                  <a:gd name="connsiteX2" fmla="*/ 109166 w 648916"/>
                  <a:gd name="connsiteY2" fmla="*/ 854075 h 1044575"/>
                  <a:gd name="connsiteX3" fmla="*/ 118691 w 648916"/>
                  <a:gd name="connsiteY3" fmla="*/ 809625 h 1044575"/>
                  <a:gd name="connsiteX4" fmla="*/ 125041 w 648916"/>
                  <a:gd name="connsiteY4" fmla="*/ 768350 h 1044575"/>
                  <a:gd name="connsiteX5" fmla="*/ 163141 w 648916"/>
                  <a:gd name="connsiteY5" fmla="*/ 638175 h 1044575"/>
                  <a:gd name="connsiteX6" fmla="*/ 201241 w 648916"/>
                  <a:gd name="connsiteY6" fmla="*/ 539750 h 1044575"/>
                  <a:gd name="connsiteX7" fmla="*/ 302841 w 648916"/>
                  <a:gd name="connsiteY7" fmla="*/ 374650 h 1044575"/>
                  <a:gd name="connsiteX8" fmla="*/ 340941 w 648916"/>
                  <a:gd name="connsiteY8" fmla="*/ 320675 h 1044575"/>
                  <a:gd name="connsiteX9" fmla="*/ 372691 w 648916"/>
                  <a:gd name="connsiteY9" fmla="*/ 273050 h 1044575"/>
                  <a:gd name="connsiteX10" fmla="*/ 455241 w 648916"/>
                  <a:gd name="connsiteY10" fmla="*/ 193675 h 1044575"/>
                  <a:gd name="connsiteX11" fmla="*/ 528266 w 648916"/>
                  <a:gd name="connsiteY11" fmla="*/ 149225 h 1044575"/>
                  <a:gd name="connsiteX12" fmla="*/ 544141 w 648916"/>
                  <a:gd name="connsiteY12" fmla="*/ 139700 h 1044575"/>
                  <a:gd name="connsiteX13" fmla="*/ 569541 w 648916"/>
                  <a:gd name="connsiteY13" fmla="*/ 120650 h 1044575"/>
                  <a:gd name="connsiteX14" fmla="*/ 563191 w 648916"/>
                  <a:gd name="connsiteY14" fmla="*/ 107950 h 1044575"/>
                  <a:gd name="connsiteX15" fmla="*/ 598116 w 648916"/>
                  <a:gd name="connsiteY15" fmla="*/ 3175 h 1044575"/>
                  <a:gd name="connsiteX16" fmla="*/ 620341 w 648916"/>
                  <a:gd name="connsiteY16" fmla="*/ 0 h 1044575"/>
                  <a:gd name="connsiteX17" fmla="*/ 645741 w 648916"/>
                  <a:gd name="connsiteY17" fmla="*/ 12700 h 1044575"/>
                  <a:gd name="connsiteX18" fmla="*/ 648916 w 648916"/>
                  <a:gd name="connsiteY18" fmla="*/ 28575 h 1044575"/>
                  <a:gd name="connsiteX19" fmla="*/ 645741 w 648916"/>
                  <a:gd name="connsiteY19" fmla="*/ 47625 h 1044575"/>
                  <a:gd name="connsiteX20" fmla="*/ 639391 w 648916"/>
                  <a:gd name="connsiteY20" fmla="*/ 63500 h 1044575"/>
                  <a:gd name="connsiteX21" fmla="*/ 607641 w 648916"/>
                  <a:gd name="connsiteY21" fmla="*/ 101600 h 1044575"/>
                  <a:gd name="connsiteX22" fmla="*/ 582241 w 648916"/>
                  <a:gd name="connsiteY22" fmla="*/ 120650 h 1044575"/>
                  <a:gd name="connsiteX23" fmla="*/ 553666 w 648916"/>
                  <a:gd name="connsiteY23" fmla="*/ 133350 h 1044575"/>
                  <a:gd name="connsiteX24" fmla="*/ 544141 w 648916"/>
                  <a:gd name="connsiteY24" fmla="*/ 142875 h 1044575"/>
                  <a:gd name="connsiteX25" fmla="*/ 512391 w 648916"/>
                  <a:gd name="connsiteY25" fmla="*/ 168275 h 1044575"/>
                  <a:gd name="connsiteX26" fmla="*/ 480641 w 648916"/>
                  <a:gd name="connsiteY26" fmla="*/ 190500 h 1044575"/>
                  <a:gd name="connsiteX27" fmla="*/ 467941 w 648916"/>
                  <a:gd name="connsiteY27" fmla="*/ 203200 h 1044575"/>
                  <a:gd name="connsiteX28" fmla="*/ 445716 w 648916"/>
                  <a:gd name="connsiteY28" fmla="*/ 231775 h 1044575"/>
                  <a:gd name="connsiteX29" fmla="*/ 455241 w 648916"/>
                  <a:gd name="connsiteY29" fmla="*/ 215900 h 1044575"/>
                  <a:gd name="connsiteX30" fmla="*/ 477466 w 648916"/>
                  <a:gd name="connsiteY30" fmla="*/ 203200 h 1044575"/>
                  <a:gd name="connsiteX31" fmla="*/ 509216 w 648916"/>
                  <a:gd name="connsiteY31" fmla="*/ 187325 h 1044575"/>
                  <a:gd name="connsiteX32" fmla="*/ 575891 w 648916"/>
                  <a:gd name="connsiteY32" fmla="*/ 171450 h 1044575"/>
                  <a:gd name="connsiteX33" fmla="*/ 585416 w 648916"/>
                  <a:gd name="connsiteY33" fmla="*/ 184150 h 1044575"/>
                  <a:gd name="connsiteX34" fmla="*/ 550491 w 648916"/>
                  <a:gd name="connsiteY34" fmla="*/ 234950 h 1044575"/>
                  <a:gd name="connsiteX35" fmla="*/ 525091 w 648916"/>
                  <a:gd name="connsiteY35" fmla="*/ 241300 h 1044575"/>
                  <a:gd name="connsiteX36" fmla="*/ 448891 w 648916"/>
                  <a:gd name="connsiteY36" fmla="*/ 247650 h 1044575"/>
                  <a:gd name="connsiteX37" fmla="*/ 429841 w 648916"/>
                  <a:gd name="connsiteY37" fmla="*/ 250825 h 1044575"/>
                  <a:gd name="connsiteX38" fmla="*/ 426666 w 648916"/>
                  <a:gd name="connsiteY38" fmla="*/ 241300 h 1044575"/>
                  <a:gd name="connsiteX39" fmla="*/ 429841 w 648916"/>
                  <a:gd name="connsiteY39" fmla="*/ 203200 h 1044575"/>
                  <a:gd name="connsiteX40" fmla="*/ 423491 w 648916"/>
                  <a:gd name="connsiteY40" fmla="*/ 168275 h 1044575"/>
                  <a:gd name="connsiteX41" fmla="*/ 404441 w 648916"/>
                  <a:gd name="connsiteY41" fmla="*/ 133350 h 1044575"/>
                  <a:gd name="connsiteX42" fmla="*/ 394916 w 648916"/>
                  <a:gd name="connsiteY42" fmla="*/ 127000 h 1044575"/>
                  <a:gd name="connsiteX43" fmla="*/ 369516 w 648916"/>
                  <a:gd name="connsiteY43" fmla="*/ 133350 h 1044575"/>
                  <a:gd name="connsiteX44" fmla="*/ 372691 w 648916"/>
                  <a:gd name="connsiteY44" fmla="*/ 171450 h 1044575"/>
                  <a:gd name="connsiteX45" fmla="*/ 385391 w 648916"/>
                  <a:gd name="connsiteY45" fmla="*/ 184150 h 1044575"/>
                  <a:gd name="connsiteX46" fmla="*/ 398091 w 648916"/>
                  <a:gd name="connsiteY46" fmla="*/ 200025 h 1044575"/>
                  <a:gd name="connsiteX47" fmla="*/ 407616 w 648916"/>
                  <a:gd name="connsiteY47" fmla="*/ 209550 h 1044575"/>
                  <a:gd name="connsiteX48" fmla="*/ 413966 w 648916"/>
                  <a:gd name="connsiteY48" fmla="*/ 219075 h 1044575"/>
                  <a:gd name="connsiteX49" fmla="*/ 423491 w 648916"/>
                  <a:gd name="connsiteY49" fmla="*/ 231775 h 1044575"/>
                  <a:gd name="connsiteX50" fmla="*/ 410791 w 648916"/>
                  <a:gd name="connsiteY50" fmla="*/ 254000 h 1044575"/>
                  <a:gd name="connsiteX51" fmla="*/ 379041 w 648916"/>
                  <a:gd name="connsiteY51" fmla="*/ 288925 h 1044575"/>
                  <a:gd name="connsiteX52" fmla="*/ 372691 w 648916"/>
                  <a:gd name="connsiteY52" fmla="*/ 304800 h 1044575"/>
                  <a:gd name="connsiteX53" fmla="*/ 350466 w 648916"/>
                  <a:gd name="connsiteY53" fmla="*/ 336550 h 1044575"/>
                  <a:gd name="connsiteX54" fmla="*/ 363166 w 648916"/>
                  <a:gd name="connsiteY54" fmla="*/ 327025 h 1044575"/>
                  <a:gd name="connsiteX55" fmla="*/ 391741 w 648916"/>
                  <a:gd name="connsiteY55" fmla="*/ 304800 h 1044575"/>
                  <a:gd name="connsiteX56" fmla="*/ 448891 w 648916"/>
                  <a:gd name="connsiteY56" fmla="*/ 282575 h 1044575"/>
                  <a:gd name="connsiteX57" fmla="*/ 464766 w 648916"/>
                  <a:gd name="connsiteY57" fmla="*/ 288925 h 1044575"/>
                  <a:gd name="connsiteX58" fmla="*/ 471116 w 648916"/>
                  <a:gd name="connsiteY58" fmla="*/ 307975 h 1044575"/>
                  <a:gd name="connsiteX59" fmla="*/ 439366 w 648916"/>
                  <a:gd name="connsiteY59" fmla="*/ 352425 h 1044575"/>
                  <a:gd name="connsiteX60" fmla="*/ 385391 w 648916"/>
                  <a:gd name="connsiteY60" fmla="*/ 368300 h 1044575"/>
                  <a:gd name="connsiteX61" fmla="*/ 340941 w 648916"/>
                  <a:gd name="connsiteY61" fmla="*/ 371475 h 1044575"/>
                  <a:gd name="connsiteX62" fmla="*/ 328241 w 648916"/>
                  <a:gd name="connsiteY62" fmla="*/ 374650 h 1044575"/>
                  <a:gd name="connsiteX63" fmla="*/ 331416 w 648916"/>
                  <a:gd name="connsiteY63" fmla="*/ 358775 h 1044575"/>
                  <a:gd name="connsiteX64" fmla="*/ 315541 w 648916"/>
                  <a:gd name="connsiteY64" fmla="*/ 257175 h 1044575"/>
                  <a:gd name="connsiteX65" fmla="*/ 299666 w 648916"/>
                  <a:gd name="connsiteY65" fmla="*/ 238125 h 1044575"/>
                  <a:gd name="connsiteX66" fmla="*/ 286966 w 648916"/>
                  <a:gd name="connsiteY66" fmla="*/ 231775 h 1044575"/>
                  <a:gd name="connsiteX67" fmla="*/ 271091 w 648916"/>
                  <a:gd name="connsiteY67" fmla="*/ 250825 h 1044575"/>
                  <a:gd name="connsiteX68" fmla="*/ 299666 w 648916"/>
                  <a:gd name="connsiteY68" fmla="*/ 307975 h 1044575"/>
                  <a:gd name="connsiteX69" fmla="*/ 321891 w 648916"/>
                  <a:gd name="connsiteY69" fmla="*/ 336550 h 1044575"/>
                  <a:gd name="connsiteX70" fmla="*/ 331416 w 648916"/>
                  <a:gd name="connsiteY70" fmla="*/ 349250 h 1044575"/>
                  <a:gd name="connsiteX71" fmla="*/ 334591 w 648916"/>
                  <a:gd name="connsiteY71" fmla="*/ 358775 h 1044575"/>
                  <a:gd name="connsiteX72" fmla="*/ 315541 w 648916"/>
                  <a:gd name="connsiteY72" fmla="*/ 384175 h 1044575"/>
                  <a:gd name="connsiteX73" fmla="*/ 296491 w 648916"/>
                  <a:gd name="connsiteY73" fmla="*/ 409575 h 1044575"/>
                  <a:gd name="connsiteX74" fmla="*/ 283791 w 648916"/>
                  <a:gd name="connsiteY74" fmla="*/ 422275 h 1044575"/>
                  <a:gd name="connsiteX75" fmla="*/ 271091 w 648916"/>
                  <a:gd name="connsiteY75" fmla="*/ 438150 h 1044575"/>
                  <a:gd name="connsiteX76" fmla="*/ 261566 w 648916"/>
                  <a:gd name="connsiteY76" fmla="*/ 454025 h 1044575"/>
                  <a:gd name="connsiteX77" fmla="*/ 306016 w 648916"/>
                  <a:gd name="connsiteY77" fmla="*/ 409575 h 1044575"/>
                  <a:gd name="connsiteX78" fmla="*/ 328241 w 648916"/>
                  <a:gd name="connsiteY78" fmla="*/ 400050 h 1044575"/>
                  <a:gd name="connsiteX79" fmla="*/ 372691 w 648916"/>
                  <a:gd name="connsiteY79" fmla="*/ 406400 h 1044575"/>
                  <a:gd name="connsiteX80" fmla="*/ 366341 w 648916"/>
                  <a:gd name="connsiteY80" fmla="*/ 444500 h 1044575"/>
                  <a:gd name="connsiteX81" fmla="*/ 331416 w 648916"/>
                  <a:gd name="connsiteY81" fmla="*/ 469900 h 1044575"/>
                  <a:gd name="connsiteX82" fmla="*/ 258391 w 648916"/>
                  <a:gd name="connsiteY82" fmla="*/ 498475 h 1044575"/>
                  <a:gd name="connsiteX83" fmla="*/ 236166 w 648916"/>
                  <a:gd name="connsiteY83" fmla="*/ 508000 h 1044575"/>
                  <a:gd name="connsiteX84" fmla="*/ 220291 w 648916"/>
                  <a:gd name="connsiteY84" fmla="*/ 520700 h 1044575"/>
                  <a:gd name="connsiteX85" fmla="*/ 223466 w 648916"/>
                  <a:gd name="connsiteY85" fmla="*/ 504825 h 1044575"/>
                  <a:gd name="connsiteX86" fmla="*/ 229816 w 648916"/>
                  <a:gd name="connsiteY86" fmla="*/ 466725 h 1044575"/>
                  <a:gd name="connsiteX87" fmla="*/ 223466 w 648916"/>
                  <a:gd name="connsiteY87" fmla="*/ 434975 h 1044575"/>
                  <a:gd name="connsiteX88" fmla="*/ 210766 w 648916"/>
                  <a:gd name="connsiteY88" fmla="*/ 415925 h 1044575"/>
                  <a:gd name="connsiteX89" fmla="*/ 175841 w 648916"/>
                  <a:gd name="connsiteY89" fmla="*/ 387350 h 1044575"/>
                  <a:gd name="connsiteX90" fmla="*/ 163141 w 648916"/>
                  <a:gd name="connsiteY90" fmla="*/ 396875 h 1044575"/>
                  <a:gd name="connsiteX91" fmla="*/ 166316 w 648916"/>
                  <a:gd name="connsiteY91" fmla="*/ 434975 h 1044575"/>
                  <a:gd name="connsiteX92" fmla="*/ 188541 w 648916"/>
                  <a:gd name="connsiteY92" fmla="*/ 479425 h 1044575"/>
                  <a:gd name="connsiteX93" fmla="*/ 194891 w 648916"/>
                  <a:gd name="connsiteY93" fmla="*/ 495300 h 1044575"/>
                  <a:gd name="connsiteX94" fmla="*/ 198066 w 648916"/>
                  <a:gd name="connsiteY94" fmla="*/ 511175 h 1044575"/>
                  <a:gd name="connsiteX95" fmla="*/ 201241 w 648916"/>
                  <a:gd name="connsiteY95" fmla="*/ 520700 h 1044575"/>
                  <a:gd name="connsiteX96" fmla="*/ 175841 w 648916"/>
                  <a:gd name="connsiteY96" fmla="*/ 574675 h 1044575"/>
                  <a:gd name="connsiteX97" fmla="*/ 163141 w 648916"/>
                  <a:gd name="connsiteY97" fmla="*/ 619125 h 1044575"/>
                  <a:gd name="connsiteX98" fmla="*/ 159966 w 648916"/>
                  <a:gd name="connsiteY98" fmla="*/ 644525 h 1044575"/>
                  <a:gd name="connsiteX99" fmla="*/ 156791 w 648916"/>
                  <a:gd name="connsiteY99" fmla="*/ 666750 h 1044575"/>
                  <a:gd name="connsiteX100" fmla="*/ 169491 w 648916"/>
                  <a:gd name="connsiteY100" fmla="*/ 647700 h 1044575"/>
                  <a:gd name="connsiteX101" fmla="*/ 188541 w 648916"/>
                  <a:gd name="connsiteY101" fmla="*/ 612775 h 1044575"/>
                  <a:gd name="connsiteX102" fmla="*/ 232991 w 648916"/>
                  <a:gd name="connsiteY102" fmla="*/ 587375 h 1044575"/>
                  <a:gd name="connsiteX103" fmla="*/ 248866 w 648916"/>
                  <a:gd name="connsiteY103" fmla="*/ 590550 h 1044575"/>
                  <a:gd name="connsiteX104" fmla="*/ 252041 w 648916"/>
                  <a:gd name="connsiteY104" fmla="*/ 631825 h 1044575"/>
                  <a:gd name="connsiteX105" fmla="*/ 229816 w 648916"/>
                  <a:gd name="connsiteY105" fmla="*/ 654050 h 1044575"/>
                  <a:gd name="connsiteX106" fmla="*/ 166316 w 648916"/>
                  <a:gd name="connsiteY106" fmla="*/ 682625 h 1044575"/>
                  <a:gd name="connsiteX107" fmla="*/ 159966 w 648916"/>
                  <a:gd name="connsiteY107" fmla="*/ 692150 h 1044575"/>
                  <a:gd name="connsiteX108" fmla="*/ 137741 w 648916"/>
                  <a:gd name="connsiteY108" fmla="*/ 657225 h 1044575"/>
                  <a:gd name="connsiteX109" fmla="*/ 99641 w 648916"/>
                  <a:gd name="connsiteY109" fmla="*/ 628650 h 1044575"/>
                  <a:gd name="connsiteX110" fmla="*/ 80591 w 648916"/>
                  <a:gd name="connsiteY110" fmla="*/ 622300 h 1044575"/>
                  <a:gd name="connsiteX111" fmla="*/ 48841 w 648916"/>
                  <a:gd name="connsiteY111" fmla="*/ 625475 h 1044575"/>
                  <a:gd name="connsiteX112" fmla="*/ 64716 w 648916"/>
                  <a:gd name="connsiteY112" fmla="*/ 660400 h 1044575"/>
                  <a:gd name="connsiteX113" fmla="*/ 128216 w 648916"/>
                  <a:gd name="connsiteY113" fmla="*/ 695325 h 1044575"/>
                  <a:gd name="connsiteX114" fmla="*/ 137741 w 648916"/>
                  <a:gd name="connsiteY114" fmla="*/ 698500 h 1044575"/>
                  <a:gd name="connsiteX115" fmla="*/ 134566 w 648916"/>
                  <a:gd name="connsiteY115" fmla="*/ 714375 h 1044575"/>
                  <a:gd name="connsiteX116" fmla="*/ 128216 w 648916"/>
                  <a:gd name="connsiteY116" fmla="*/ 739775 h 1044575"/>
                  <a:gd name="connsiteX117" fmla="*/ 125041 w 648916"/>
                  <a:gd name="connsiteY117" fmla="*/ 866775 h 1044575"/>
                  <a:gd name="connsiteX118" fmla="*/ 134566 w 648916"/>
                  <a:gd name="connsiteY118" fmla="*/ 838200 h 1044575"/>
                  <a:gd name="connsiteX119" fmla="*/ 156791 w 648916"/>
                  <a:gd name="connsiteY119" fmla="*/ 806450 h 1044575"/>
                  <a:gd name="connsiteX120" fmla="*/ 226641 w 648916"/>
                  <a:gd name="connsiteY120" fmla="*/ 774700 h 1044575"/>
                  <a:gd name="connsiteX121" fmla="*/ 255216 w 648916"/>
                  <a:gd name="connsiteY121" fmla="*/ 793750 h 1044575"/>
                  <a:gd name="connsiteX122" fmla="*/ 245691 w 648916"/>
                  <a:gd name="connsiteY122" fmla="*/ 815975 h 1044575"/>
                  <a:gd name="connsiteX123" fmla="*/ 191716 w 648916"/>
                  <a:gd name="connsiteY123" fmla="*/ 860425 h 1044575"/>
                  <a:gd name="connsiteX124" fmla="*/ 163141 w 648916"/>
                  <a:gd name="connsiteY124" fmla="*/ 876300 h 1044575"/>
                  <a:gd name="connsiteX125" fmla="*/ 125041 w 648916"/>
                  <a:gd name="connsiteY125" fmla="*/ 895350 h 1044575"/>
                  <a:gd name="connsiteX126" fmla="*/ 121866 w 648916"/>
                  <a:gd name="connsiteY126" fmla="*/ 882650 h 1044575"/>
                  <a:gd name="connsiteX127" fmla="*/ 118691 w 648916"/>
                  <a:gd name="connsiteY127" fmla="*/ 866775 h 1044575"/>
                  <a:gd name="connsiteX128" fmla="*/ 96466 w 648916"/>
                  <a:gd name="connsiteY128" fmla="*/ 841375 h 1044575"/>
                  <a:gd name="connsiteX129" fmla="*/ 83766 w 648916"/>
                  <a:gd name="connsiteY129" fmla="*/ 825500 h 1044575"/>
                  <a:gd name="connsiteX130" fmla="*/ 42491 w 648916"/>
                  <a:gd name="connsiteY130" fmla="*/ 796925 h 1044575"/>
                  <a:gd name="connsiteX131" fmla="*/ 26616 w 648916"/>
                  <a:gd name="connsiteY131" fmla="*/ 793750 h 1044575"/>
                  <a:gd name="connsiteX132" fmla="*/ 17091 w 648916"/>
                  <a:gd name="connsiteY132" fmla="*/ 796925 h 1044575"/>
                  <a:gd name="connsiteX133" fmla="*/ 17091 w 648916"/>
                  <a:gd name="connsiteY133" fmla="*/ 838200 h 1044575"/>
                  <a:gd name="connsiteX134" fmla="*/ 42491 w 648916"/>
                  <a:gd name="connsiteY134" fmla="*/ 850900 h 1044575"/>
                  <a:gd name="connsiteX135" fmla="*/ 99641 w 648916"/>
                  <a:gd name="connsiteY135" fmla="*/ 869950 h 1044575"/>
                  <a:gd name="connsiteX136" fmla="*/ 121866 w 648916"/>
                  <a:gd name="connsiteY136" fmla="*/ 876300 h 1044575"/>
                  <a:gd name="connsiteX137" fmla="*/ 102816 w 648916"/>
                  <a:gd name="connsiteY137" fmla="*/ 1044575 h 104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648916" h="1044575">
                    <a:moveTo>
                      <a:pt x="102816" y="1044575"/>
                    </a:moveTo>
                    <a:lnTo>
                      <a:pt x="102816" y="1044575"/>
                    </a:lnTo>
                    <a:cubicBezTo>
                      <a:pt x="104933" y="981075"/>
                      <a:pt x="104883" y="917466"/>
                      <a:pt x="109166" y="854075"/>
                    </a:cubicBezTo>
                    <a:cubicBezTo>
                      <a:pt x="110188" y="838956"/>
                      <a:pt x="115932" y="824525"/>
                      <a:pt x="118691" y="809625"/>
                    </a:cubicBezTo>
                    <a:cubicBezTo>
                      <a:pt x="121226" y="795938"/>
                      <a:pt x="122412" y="782020"/>
                      <a:pt x="125041" y="768350"/>
                    </a:cubicBezTo>
                    <a:cubicBezTo>
                      <a:pt x="133082" y="726535"/>
                      <a:pt x="148945" y="674848"/>
                      <a:pt x="163141" y="638175"/>
                    </a:cubicBezTo>
                    <a:cubicBezTo>
                      <a:pt x="175841" y="605367"/>
                      <a:pt x="184780" y="570842"/>
                      <a:pt x="201241" y="539750"/>
                    </a:cubicBezTo>
                    <a:cubicBezTo>
                      <a:pt x="247099" y="453130"/>
                      <a:pt x="226160" y="488576"/>
                      <a:pt x="302841" y="374650"/>
                    </a:cubicBezTo>
                    <a:cubicBezTo>
                      <a:pt x="315138" y="356380"/>
                      <a:pt x="328465" y="338822"/>
                      <a:pt x="340941" y="320675"/>
                    </a:cubicBezTo>
                    <a:cubicBezTo>
                      <a:pt x="351750" y="304953"/>
                      <a:pt x="359708" y="287031"/>
                      <a:pt x="372691" y="273050"/>
                    </a:cubicBezTo>
                    <a:cubicBezTo>
                      <a:pt x="400994" y="242570"/>
                      <a:pt x="421025" y="217436"/>
                      <a:pt x="455241" y="193675"/>
                    </a:cubicBezTo>
                    <a:cubicBezTo>
                      <a:pt x="478647" y="177421"/>
                      <a:pt x="503908" y="164014"/>
                      <a:pt x="528266" y="149225"/>
                    </a:cubicBezTo>
                    <a:cubicBezTo>
                      <a:pt x="533541" y="146022"/>
                      <a:pt x="539204" y="143403"/>
                      <a:pt x="544141" y="139700"/>
                    </a:cubicBezTo>
                    <a:lnTo>
                      <a:pt x="569541" y="120650"/>
                    </a:lnTo>
                    <a:cubicBezTo>
                      <a:pt x="567424" y="116417"/>
                      <a:pt x="562749" y="112662"/>
                      <a:pt x="563191" y="107950"/>
                    </a:cubicBezTo>
                    <a:cubicBezTo>
                      <a:pt x="566320" y="74570"/>
                      <a:pt x="559840" y="20841"/>
                      <a:pt x="598116" y="3175"/>
                    </a:cubicBezTo>
                    <a:cubicBezTo>
                      <a:pt x="604911" y="39"/>
                      <a:pt x="612933" y="1058"/>
                      <a:pt x="620341" y="0"/>
                    </a:cubicBezTo>
                    <a:cubicBezTo>
                      <a:pt x="631711" y="2274"/>
                      <a:pt x="639812" y="841"/>
                      <a:pt x="645741" y="12700"/>
                    </a:cubicBezTo>
                    <a:cubicBezTo>
                      <a:pt x="648154" y="17527"/>
                      <a:pt x="647858" y="23283"/>
                      <a:pt x="648916" y="28575"/>
                    </a:cubicBezTo>
                    <a:cubicBezTo>
                      <a:pt x="647858" y="34925"/>
                      <a:pt x="647435" y="41414"/>
                      <a:pt x="645741" y="47625"/>
                    </a:cubicBezTo>
                    <a:cubicBezTo>
                      <a:pt x="644241" y="53123"/>
                      <a:pt x="641940" y="58402"/>
                      <a:pt x="639391" y="63500"/>
                    </a:cubicBezTo>
                    <a:cubicBezTo>
                      <a:pt x="631585" y="79111"/>
                      <a:pt x="622159" y="90711"/>
                      <a:pt x="607641" y="101600"/>
                    </a:cubicBezTo>
                    <a:cubicBezTo>
                      <a:pt x="599174" y="107950"/>
                      <a:pt x="592067" y="116719"/>
                      <a:pt x="582241" y="120650"/>
                    </a:cubicBezTo>
                    <a:cubicBezTo>
                      <a:pt x="576584" y="122913"/>
                      <a:pt x="559329" y="129305"/>
                      <a:pt x="553666" y="133350"/>
                    </a:cubicBezTo>
                    <a:cubicBezTo>
                      <a:pt x="550012" y="135960"/>
                      <a:pt x="547733" y="140181"/>
                      <a:pt x="544141" y="142875"/>
                    </a:cubicBezTo>
                    <a:cubicBezTo>
                      <a:pt x="488431" y="184658"/>
                      <a:pt x="573155" y="113587"/>
                      <a:pt x="512391" y="168275"/>
                    </a:cubicBezTo>
                    <a:cubicBezTo>
                      <a:pt x="473990" y="202836"/>
                      <a:pt x="518452" y="161092"/>
                      <a:pt x="480641" y="190500"/>
                    </a:cubicBezTo>
                    <a:cubicBezTo>
                      <a:pt x="475915" y="194176"/>
                      <a:pt x="471808" y="198630"/>
                      <a:pt x="467941" y="203200"/>
                    </a:cubicBezTo>
                    <a:cubicBezTo>
                      <a:pt x="460147" y="212412"/>
                      <a:pt x="439508" y="242122"/>
                      <a:pt x="445716" y="231775"/>
                    </a:cubicBezTo>
                    <a:cubicBezTo>
                      <a:pt x="448891" y="226483"/>
                      <a:pt x="450654" y="220028"/>
                      <a:pt x="455241" y="215900"/>
                    </a:cubicBezTo>
                    <a:cubicBezTo>
                      <a:pt x="461583" y="210192"/>
                      <a:pt x="469925" y="207192"/>
                      <a:pt x="477466" y="203200"/>
                    </a:cubicBezTo>
                    <a:cubicBezTo>
                      <a:pt x="487923" y="197664"/>
                      <a:pt x="498137" y="191480"/>
                      <a:pt x="509216" y="187325"/>
                    </a:cubicBezTo>
                    <a:cubicBezTo>
                      <a:pt x="540998" y="175407"/>
                      <a:pt x="548058" y="175426"/>
                      <a:pt x="575891" y="171450"/>
                    </a:cubicBezTo>
                    <a:cubicBezTo>
                      <a:pt x="579066" y="175683"/>
                      <a:pt x="585768" y="178870"/>
                      <a:pt x="585416" y="184150"/>
                    </a:cubicBezTo>
                    <a:cubicBezTo>
                      <a:pt x="583681" y="210178"/>
                      <a:pt x="572451" y="224702"/>
                      <a:pt x="550491" y="234950"/>
                    </a:cubicBezTo>
                    <a:cubicBezTo>
                      <a:pt x="542583" y="238641"/>
                      <a:pt x="533685" y="239783"/>
                      <a:pt x="525091" y="241300"/>
                    </a:cubicBezTo>
                    <a:cubicBezTo>
                      <a:pt x="507124" y="244471"/>
                      <a:pt x="462215" y="246762"/>
                      <a:pt x="448891" y="247650"/>
                    </a:cubicBezTo>
                    <a:cubicBezTo>
                      <a:pt x="442541" y="248708"/>
                      <a:pt x="436031" y="252594"/>
                      <a:pt x="429841" y="250825"/>
                    </a:cubicBezTo>
                    <a:cubicBezTo>
                      <a:pt x="426623" y="249906"/>
                      <a:pt x="426666" y="244647"/>
                      <a:pt x="426666" y="241300"/>
                    </a:cubicBezTo>
                    <a:cubicBezTo>
                      <a:pt x="426666" y="228556"/>
                      <a:pt x="428783" y="215900"/>
                      <a:pt x="429841" y="203200"/>
                    </a:cubicBezTo>
                    <a:cubicBezTo>
                      <a:pt x="427724" y="191558"/>
                      <a:pt x="426830" y="179627"/>
                      <a:pt x="423491" y="168275"/>
                    </a:cubicBezTo>
                    <a:cubicBezTo>
                      <a:pt x="422301" y="164230"/>
                      <a:pt x="407975" y="137473"/>
                      <a:pt x="404441" y="133350"/>
                    </a:cubicBezTo>
                    <a:cubicBezTo>
                      <a:pt x="401958" y="130453"/>
                      <a:pt x="398091" y="129117"/>
                      <a:pt x="394916" y="127000"/>
                    </a:cubicBezTo>
                    <a:cubicBezTo>
                      <a:pt x="386449" y="129117"/>
                      <a:pt x="377322" y="129447"/>
                      <a:pt x="369516" y="133350"/>
                    </a:cubicBezTo>
                    <a:cubicBezTo>
                      <a:pt x="354518" y="140849"/>
                      <a:pt x="370061" y="166566"/>
                      <a:pt x="372691" y="171450"/>
                    </a:cubicBezTo>
                    <a:cubicBezTo>
                      <a:pt x="375529" y="176721"/>
                      <a:pt x="381414" y="179675"/>
                      <a:pt x="385391" y="184150"/>
                    </a:cubicBezTo>
                    <a:cubicBezTo>
                      <a:pt x="389893" y="189215"/>
                      <a:pt x="393629" y="194925"/>
                      <a:pt x="398091" y="200025"/>
                    </a:cubicBezTo>
                    <a:cubicBezTo>
                      <a:pt x="401048" y="203404"/>
                      <a:pt x="404741" y="206101"/>
                      <a:pt x="407616" y="209550"/>
                    </a:cubicBezTo>
                    <a:cubicBezTo>
                      <a:pt x="410059" y="212481"/>
                      <a:pt x="411748" y="215970"/>
                      <a:pt x="413966" y="219075"/>
                    </a:cubicBezTo>
                    <a:cubicBezTo>
                      <a:pt x="417042" y="223381"/>
                      <a:pt x="420316" y="227542"/>
                      <a:pt x="423491" y="231775"/>
                    </a:cubicBezTo>
                    <a:cubicBezTo>
                      <a:pt x="419258" y="239183"/>
                      <a:pt x="415993" y="247237"/>
                      <a:pt x="410791" y="254000"/>
                    </a:cubicBezTo>
                    <a:cubicBezTo>
                      <a:pt x="395015" y="274509"/>
                      <a:pt x="391264" y="268553"/>
                      <a:pt x="379041" y="288925"/>
                    </a:cubicBezTo>
                    <a:cubicBezTo>
                      <a:pt x="376109" y="293812"/>
                      <a:pt x="375420" y="299797"/>
                      <a:pt x="372691" y="304800"/>
                    </a:cubicBezTo>
                    <a:cubicBezTo>
                      <a:pt x="367479" y="314355"/>
                      <a:pt x="357343" y="327381"/>
                      <a:pt x="350466" y="336550"/>
                    </a:cubicBezTo>
                    <a:cubicBezTo>
                      <a:pt x="343721" y="356784"/>
                      <a:pt x="347509" y="341563"/>
                      <a:pt x="363166" y="327025"/>
                    </a:cubicBezTo>
                    <a:cubicBezTo>
                      <a:pt x="372009" y="318814"/>
                      <a:pt x="381701" y="311493"/>
                      <a:pt x="391741" y="304800"/>
                    </a:cubicBezTo>
                    <a:cubicBezTo>
                      <a:pt x="419569" y="286248"/>
                      <a:pt x="417986" y="289443"/>
                      <a:pt x="448891" y="282575"/>
                    </a:cubicBezTo>
                    <a:cubicBezTo>
                      <a:pt x="454183" y="284692"/>
                      <a:pt x="461013" y="284636"/>
                      <a:pt x="464766" y="288925"/>
                    </a:cubicBezTo>
                    <a:cubicBezTo>
                      <a:pt x="469174" y="293962"/>
                      <a:pt x="471629" y="301301"/>
                      <a:pt x="471116" y="307975"/>
                    </a:cubicBezTo>
                    <a:cubicBezTo>
                      <a:pt x="469802" y="325053"/>
                      <a:pt x="451252" y="343709"/>
                      <a:pt x="439366" y="352425"/>
                    </a:cubicBezTo>
                    <a:cubicBezTo>
                      <a:pt x="419060" y="367316"/>
                      <a:pt x="409539" y="366200"/>
                      <a:pt x="385391" y="368300"/>
                    </a:cubicBezTo>
                    <a:cubicBezTo>
                      <a:pt x="370592" y="369587"/>
                      <a:pt x="355758" y="370417"/>
                      <a:pt x="340941" y="371475"/>
                    </a:cubicBezTo>
                    <a:cubicBezTo>
                      <a:pt x="336708" y="372533"/>
                      <a:pt x="330859" y="378141"/>
                      <a:pt x="328241" y="374650"/>
                    </a:cubicBezTo>
                    <a:cubicBezTo>
                      <a:pt x="325003" y="370333"/>
                      <a:pt x="331590" y="364169"/>
                      <a:pt x="331416" y="358775"/>
                    </a:cubicBezTo>
                    <a:cubicBezTo>
                      <a:pt x="330169" y="320120"/>
                      <a:pt x="335955" y="287797"/>
                      <a:pt x="315541" y="257175"/>
                    </a:cubicBezTo>
                    <a:cubicBezTo>
                      <a:pt x="310956" y="250297"/>
                      <a:pt x="305844" y="243617"/>
                      <a:pt x="299666" y="238125"/>
                    </a:cubicBezTo>
                    <a:cubicBezTo>
                      <a:pt x="296129" y="234981"/>
                      <a:pt x="291199" y="233892"/>
                      <a:pt x="286966" y="231775"/>
                    </a:cubicBezTo>
                    <a:cubicBezTo>
                      <a:pt x="281674" y="238125"/>
                      <a:pt x="271525" y="242571"/>
                      <a:pt x="271091" y="250825"/>
                    </a:cubicBezTo>
                    <a:cubicBezTo>
                      <a:pt x="269137" y="287942"/>
                      <a:pt x="282374" y="287801"/>
                      <a:pt x="299666" y="307975"/>
                    </a:cubicBezTo>
                    <a:cubicBezTo>
                      <a:pt x="307519" y="317137"/>
                      <a:pt x="314534" y="326986"/>
                      <a:pt x="321891" y="336550"/>
                    </a:cubicBezTo>
                    <a:cubicBezTo>
                      <a:pt x="325117" y="340744"/>
                      <a:pt x="331416" y="349250"/>
                      <a:pt x="331416" y="349250"/>
                    </a:cubicBezTo>
                    <a:cubicBezTo>
                      <a:pt x="332474" y="352425"/>
                      <a:pt x="334591" y="355428"/>
                      <a:pt x="334591" y="358775"/>
                    </a:cubicBezTo>
                    <a:cubicBezTo>
                      <a:pt x="334591" y="370334"/>
                      <a:pt x="321391" y="377261"/>
                      <a:pt x="315541" y="384175"/>
                    </a:cubicBezTo>
                    <a:cubicBezTo>
                      <a:pt x="308705" y="392254"/>
                      <a:pt x="303975" y="402091"/>
                      <a:pt x="296491" y="409575"/>
                    </a:cubicBezTo>
                    <a:cubicBezTo>
                      <a:pt x="292258" y="413808"/>
                      <a:pt x="287768" y="417800"/>
                      <a:pt x="283791" y="422275"/>
                    </a:cubicBezTo>
                    <a:cubicBezTo>
                      <a:pt x="279289" y="427340"/>
                      <a:pt x="274977" y="432598"/>
                      <a:pt x="271091" y="438150"/>
                    </a:cubicBezTo>
                    <a:cubicBezTo>
                      <a:pt x="267552" y="443206"/>
                      <a:pt x="257202" y="458389"/>
                      <a:pt x="261566" y="454025"/>
                    </a:cubicBezTo>
                    <a:cubicBezTo>
                      <a:pt x="301225" y="414366"/>
                      <a:pt x="233781" y="456315"/>
                      <a:pt x="306016" y="409575"/>
                    </a:cubicBezTo>
                    <a:cubicBezTo>
                      <a:pt x="312783" y="405196"/>
                      <a:pt x="320833" y="403225"/>
                      <a:pt x="328241" y="400050"/>
                    </a:cubicBezTo>
                    <a:cubicBezTo>
                      <a:pt x="343058" y="402167"/>
                      <a:pt x="359485" y="399357"/>
                      <a:pt x="372691" y="406400"/>
                    </a:cubicBezTo>
                    <a:cubicBezTo>
                      <a:pt x="385179" y="413060"/>
                      <a:pt x="369762" y="441079"/>
                      <a:pt x="366341" y="444500"/>
                    </a:cubicBezTo>
                    <a:cubicBezTo>
                      <a:pt x="356162" y="454679"/>
                      <a:pt x="343948" y="462817"/>
                      <a:pt x="331416" y="469900"/>
                    </a:cubicBezTo>
                    <a:cubicBezTo>
                      <a:pt x="316001" y="478613"/>
                      <a:pt x="275526" y="491811"/>
                      <a:pt x="258391" y="498475"/>
                    </a:cubicBezTo>
                    <a:cubicBezTo>
                      <a:pt x="250879" y="501396"/>
                      <a:pt x="243128" y="503939"/>
                      <a:pt x="236166" y="508000"/>
                    </a:cubicBezTo>
                    <a:cubicBezTo>
                      <a:pt x="230312" y="511415"/>
                      <a:pt x="225583" y="516467"/>
                      <a:pt x="220291" y="520700"/>
                    </a:cubicBezTo>
                    <a:cubicBezTo>
                      <a:pt x="221349" y="515408"/>
                      <a:pt x="222528" y="510139"/>
                      <a:pt x="223466" y="504825"/>
                    </a:cubicBezTo>
                    <a:cubicBezTo>
                      <a:pt x="225704" y="492146"/>
                      <a:pt x="229816" y="466725"/>
                      <a:pt x="229816" y="466725"/>
                    </a:cubicBezTo>
                    <a:cubicBezTo>
                      <a:pt x="227699" y="456142"/>
                      <a:pt x="227256" y="445081"/>
                      <a:pt x="223466" y="434975"/>
                    </a:cubicBezTo>
                    <a:cubicBezTo>
                      <a:pt x="220786" y="427829"/>
                      <a:pt x="215652" y="421788"/>
                      <a:pt x="210766" y="415925"/>
                    </a:cubicBezTo>
                    <a:cubicBezTo>
                      <a:pt x="195157" y="397194"/>
                      <a:pt x="194053" y="398277"/>
                      <a:pt x="175841" y="387350"/>
                    </a:cubicBezTo>
                    <a:cubicBezTo>
                      <a:pt x="171608" y="390525"/>
                      <a:pt x="165711" y="392249"/>
                      <a:pt x="163141" y="396875"/>
                    </a:cubicBezTo>
                    <a:cubicBezTo>
                      <a:pt x="155518" y="410597"/>
                      <a:pt x="161411" y="422223"/>
                      <a:pt x="166316" y="434975"/>
                    </a:cubicBezTo>
                    <a:cubicBezTo>
                      <a:pt x="180048" y="470677"/>
                      <a:pt x="170947" y="444237"/>
                      <a:pt x="188541" y="479425"/>
                    </a:cubicBezTo>
                    <a:cubicBezTo>
                      <a:pt x="191090" y="484523"/>
                      <a:pt x="193253" y="489841"/>
                      <a:pt x="194891" y="495300"/>
                    </a:cubicBezTo>
                    <a:cubicBezTo>
                      <a:pt x="196442" y="500469"/>
                      <a:pt x="196757" y="505940"/>
                      <a:pt x="198066" y="511175"/>
                    </a:cubicBezTo>
                    <a:cubicBezTo>
                      <a:pt x="198878" y="514422"/>
                      <a:pt x="200183" y="517525"/>
                      <a:pt x="201241" y="520700"/>
                    </a:cubicBezTo>
                    <a:cubicBezTo>
                      <a:pt x="196190" y="530803"/>
                      <a:pt x="180822" y="558900"/>
                      <a:pt x="175841" y="574675"/>
                    </a:cubicBezTo>
                    <a:cubicBezTo>
                      <a:pt x="171201" y="589369"/>
                      <a:pt x="163141" y="619125"/>
                      <a:pt x="163141" y="619125"/>
                    </a:cubicBezTo>
                    <a:cubicBezTo>
                      <a:pt x="162083" y="627592"/>
                      <a:pt x="161094" y="636067"/>
                      <a:pt x="159966" y="644525"/>
                    </a:cubicBezTo>
                    <a:cubicBezTo>
                      <a:pt x="158977" y="651943"/>
                      <a:pt x="149691" y="664383"/>
                      <a:pt x="156791" y="666750"/>
                    </a:cubicBezTo>
                    <a:cubicBezTo>
                      <a:pt x="164031" y="669163"/>
                      <a:pt x="165622" y="654278"/>
                      <a:pt x="169491" y="647700"/>
                    </a:cubicBezTo>
                    <a:cubicBezTo>
                      <a:pt x="176215" y="636270"/>
                      <a:pt x="180111" y="623011"/>
                      <a:pt x="188541" y="612775"/>
                    </a:cubicBezTo>
                    <a:cubicBezTo>
                      <a:pt x="203087" y="595112"/>
                      <a:pt x="214152" y="593655"/>
                      <a:pt x="232991" y="587375"/>
                    </a:cubicBezTo>
                    <a:cubicBezTo>
                      <a:pt x="238283" y="588433"/>
                      <a:pt x="244805" y="586996"/>
                      <a:pt x="248866" y="590550"/>
                    </a:cubicBezTo>
                    <a:cubicBezTo>
                      <a:pt x="261722" y="601799"/>
                      <a:pt x="260466" y="618719"/>
                      <a:pt x="252041" y="631825"/>
                    </a:cubicBezTo>
                    <a:cubicBezTo>
                      <a:pt x="246376" y="640638"/>
                      <a:pt x="238198" y="647764"/>
                      <a:pt x="229816" y="654050"/>
                    </a:cubicBezTo>
                    <a:cubicBezTo>
                      <a:pt x="211051" y="668124"/>
                      <a:pt x="188209" y="675327"/>
                      <a:pt x="166316" y="682625"/>
                    </a:cubicBezTo>
                    <a:cubicBezTo>
                      <a:pt x="164199" y="685800"/>
                      <a:pt x="163730" y="692777"/>
                      <a:pt x="159966" y="692150"/>
                    </a:cubicBezTo>
                    <a:cubicBezTo>
                      <a:pt x="147550" y="690081"/>
                      <a:pt x="141570" y="662968"/>
                      <a:pt x="137741" y="657225"/>
                    </a:cubicBezTo>
                    <a:cubicBezTo>
                      <a:pt x="129047" y="644184"/>
                      <a:pt x="113297" y="634953"/>
                      <a:pt x="99641" y="628650"/>
                    </a:cubicBezTo>
                    <a:cubicBezTo>
                      <a:pt x="93564" y="625845"/>
                      <a:pt x="86941" y="624417"/>
                      <a:pt x="80591" y="622300"/>
                    </a:cubicBezTo>
                    <a:cubicBezTo>
                      <a:pt x="70008" y="623358"/>
                      <a:pt x="57237" y="618945"/>
                      <a:pt x="48841" y="625475"/>
                    </a:cubicBezTo>
                    <a:cubicBezTo>
                      <a:pt x="39339" y="632865"/>
                      <a:pt x="62512" y="658808"/>
                      <a:pt x="64716" y="660400"/>
                    </a:cubicBezTo>
                    <a:cubicBezTo>
                      <a:pt x="71358" y="665197"/>
                      <a:pt x="112196" y="688205"/>
                      <a:pt x="128216" y="695325"/>
                    </a:cubicBezTo>
                    <a:cubicBezTo>
                      <a:pt x="131274" y="696684"/>
                      <a:pt x="134566" y="697442"/>
                      <a:pt x="137741" y="698500"/>
                    </a:cubicBezTo>
                    <a:cubicBezTo>
                      <a:pt x="136683" y="703792"/>
                      <a:pt x="135779" y="709117"/>
                      <a:pt x="134566" y="714375"/>
                    </a:cubicBezTo>
                    <a:cubicBezTo>
                      <a:pt x="132604" y="722879"/>
                      <a:pt x="128760" y="731065"/>
                      <a:pt x="128216" y="739775"/>
                    </a:cubicBezTo>
                    <a:cubicBezTo>
                      <a:pt x="125574" y="782039"/>
                      <a:pt x="122315" y="824516"/>
                      <a:pt x="125041" y="866775"/>
                    </a:cubicBezTo>
                    <a:cubicBezTo>
                      <a:pt x="125687" y="876794"/>
                      <a:pt x="129890" y="847085"/>
                      <a:pt x="134566" y="838200"/>
                    </a:cubicBezTo>
                    <a:cubicBezTo>
                      <a:pt x="140583" y="826768"/>
                      <a:pt x="147384" y="815304"/>
                      <a:pt x="156791" y="806450"/>
                    </a:cubicBezTo>
                    <a:cubicBezTo>
                      <a:pt x="175756" y="788601"/>
                      <a:pt x="203150" y="782530"/>
                      <a:pt x="226641" y="774700"/>
                    </a:cubicBezTo>
                    <a:cubicBezTo>
                      <a:pt x="236166" y="781050"/>
                      <a:pt x="250419" y="783356"/>
                      <a:pt x="255216" y="793750"/>
                    </a:cubicBezTo>
                    <a:cubicBezTo>
                      <a:pt x="258594" y="801068"/>
                      <a:pt x="250457" y="809475"/>
                      <a:pt x="245691" y="815975"/>
                    </a:cubicBezTo>
                    <a:cubicBezTo>
                      <a:pt x="231357" y="835521"/>
                      <a:pt x="211934" y="848069"/>
                      <a:pt x="191716" y="860425"/>
                    </a:cubicBezTo>
                    <a:cubicBezTo>
                      <a:pt x="182418" y="866107"/>
                      <a:pt x="172793" y="871244"/>
                      <a:pt x="163141" y="876300"/>
                    </a:cubicBezTo>
                    <a:cubicBezTo>
                      <a:pt x="150563" y="882888"/>
                      <a:pt x="125041" y="895350"/>
                      <a:pt x="125041" y="895350"/>
                    </a:cubicBezTo>
                    <a:cubicBezTo>
                      <a:pt x="123983" y="891117"/>
                      <a:pt x="122813" y="886910"/>
                      <a:pt x="121866" y="882650"/>
                    </a:cubicBezTo>
                    <a:cubicBezTo>
                      <a:pt x="120695" y="877382"/>
                      <a:pt x="120883" y="871706"/>
                      <a:pt x="118691" y="866775"/>
                    </a:cubicBezTo>
                    <a:cubicBezTo>
                      <a:pt x="114647" y="857676"/>
                      <a:pt x="102643" y="848324"/>
                      <a:pt x="96466" y="841375"/>
                    </a:cubicBezTo>
                    <a:cubicBezTo>
                      <a:pt x="91964" y="836310"/>
                      <a:pt x="88558" y="830292"/>
                      <a:pt x="83766" y="825500"/>
                    </a:cubicBezTo>
                    <a:cubicBezTo>
                      <a:pt x="73033" y="814767"/>
                      <a:pt x="56541" y="802779"/>
                      <a:pt x="42491" y="796925"/>
                    </a:cubicBezTo>
                    <a:cubicBezTo>
                      <a:pt x="37510" y="794849"/>
                      <a:pt x="31908" y="794808"/>
                      <a:pt x="26616" y="793750"/>
                    </a:cubicBezTo>
                    <a:cubicBezTo>
                      <a:pt x="23441" y="794808"/>
                      <a:pt x="19929" y="795151"/>
                      <a:pt x="17091" y="796925"/>
                    </a:cubicBezTo>
                    <a:cubicBezTo>
                      <a:pt x="-4050" y="810138"/>
                      <a:pt x="-7288" y="813821"/>
                      <a:pt x="17091" y="838200"/>
                    </a:cubicBezTo>
                    <a:cubicBezTo>
                      <a:pt x="23784" y="844893"/>
                      <a:pt x="33841" y="847055"/>
                      <a:pt x="42491" y="850900"/>
                    </a:cubicBezTo>
                    <a:cubicBezTo>
                      <a:pt x="89481" y="871784"/>
                      <a:pt x="57719" y="857051"/>
                      <a:pt x="99641" y="869950"/>
                    </a:cubicBezTo>
                    <a:cubicBezTo>
                      <a:pt x="122833" y="877086"/>
                      <a:pt x="107829" y="876300"/>
                      <a:pt x="121866" y="876300"/>
                    </a:cubicBezTo>
                    <a:lnTo>
                      <a:pt x="102816" y="1044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506" name="Ink 505">
                    <a:extLst>
                      <a:ext uri="{FF2B5EF4-FFF2-40B4-BE49-F238E27FC236}">
                        <a16:creationId xmlns:a16="http://schemas.microsoft.com/office/drawing/2014/main" id="{BA9731AB-63F4-798B-F903-816291FBC686}"/>
                      </a:ext>
                    </a:extLst>
                  </p14:cNvPr>
                  <p14:cNvContentPartPr/>
                  <p14:nvPr/>
                </p14:nvContentPartPr>
                <p14:xfrm>
                  <a:off x="1683834" y="5171942"/>
                  <a:ext cx="268200" cy="876960"/>
                </p14:xfrm>
              </p:contentPart>
            </mc:Choice>
            <mc:Fallback xmlns="">
              <p:pic>
                <p:nvPicPr>
                  <p:cNvPr id="506" name="Ink 505">
                    <a:extLst>
                      <a:ext uri="{FF2B5EF4-FFF2-40B4-BE49-F238E27FC236}">
                        <a16:creationId xmlns:a16="http://schemas.microsoft.com/office/drawing/2014/main" id="{BA9731AB-63F4-798B-F903-816291FBC68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674834" y="5162942"/>
                    <a:ext cx="285840" cy="89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513" name="Ink 512">
                    <a:extLst>
                      <a:ext uri="{FF2B5EF4-FFF2-40B4-BE49-F238E27FC236}">
                        <a16:creationId xmlns:a16="http://schemas.microsoft.com/office/drawing/2014/main" id="{0AB4ED96-388C-13E8-56E1-81218F0A0B55}"/>
                      </a:ext>
                    </a:extLst>
                  </p14:cNvPr>
                  <p14:cNvContentPartPr/>
                  <p14:nvPr/>
                </p14:nvContentPartPr>
                <p14:xfrm>
                  <a:off x="1735674" y="5404142"/>
                  <a:ext cx="38520" cy="63000"/>
                </p14:xfrm>
              </p:contentPart>
            </mc:Choice>
            <mc:Fallback xmlns="">
              <p:pic>
                <p:nvPicPr>
                  <p:cNvPr id="513" name="Ink 512">
                    <a:extLst>
                      <a:ext uri="{FF2B5EF4-FFF2-40B4-BE49-F238E27FC236}">
                        <a16:creationId xmlns:a16="http://schemas.microsoft.com/office/drawing/2014/main" id="{0AB4ED96-388C-13E8-56E1-81218F0A0B5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726674" y="5395502"/>
                    <a:ext cx="5616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14" name="Ink 513">
                    <a:extLst>
                      <a:ext uri="{FF2B5EF4-FFF2-40B4-BE49-F238E27FC236}">
                        <a16:creationId xmlns:a16="http://schemas.microsoft.com/office/drawing/2014/main" id="{6FDED1E4-3439-9696-2A98-D1E814C2787D}"/>
                      </a:ext>
                    </a:extLst>
                  </p14:cNvPr>
                  <p14:cNvContentPartPr/>
                  <p14:nvPr/>
                </p14:nvContentPartPr>
                <p14:xfrm>
                  <a:off x="1766274" y="5443382"/>
                  <a:ext cx="113400" cy="28440"/>
                </p14:xfrm>
              </p:contentPart>
            </mc:Choice>
            <mc:Fallback xmlns="">
              <p:pic>
                <p:nvPicPr>
                  <p:cNvPr id="514" name="Ink 513">
                    <a:extLst>
                      <a:ext uri="{FF2B5EF4-FFF2-40B4-BE49-F238E27FC236}">
                        <a16:creationId xmlns:a16="http://schemas.microsoft.com/office/drawing/2014/main" id="{6FDED1E4-3439-9696-2A98-D1E814C2787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757634" y="5434382"/>
                    <a:ext cx="13104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515" name="Ink 514">
                    <a:extLst>
                      <a:ext uri="{FF2B5EF4-FFF2-40B4-BE49-F238E27FC236}">
                        <a16:creationId xmlns:a16="http://schemas.microsoft.com/office/drawing/2014/main" id="{085A9CD3-8209-C331-D51A-B7E46E96A1BA}"/>
                      </a:ext>
                    </a:extLst>
                  </p14:cNvPr>
                  <p14:cNvContentPartPr/>
                  <p14:nvPr/>
                </p14:nvContentPartPr>
                <p14:xfrm>
                  <a:off x="1634514" y="5607542"/>
                  <a:ext cx="65160" cy="75960"/>
                </p14:xfrm>
              </p:contentPart>
            </mc:Choice>
            <mc:Fallback xmlns="">
              <p:pic>
                <p:nvPicPr>
                  <p:cNvPr id="515" name="Ink 514">
                    <a:extLst>
                      <a:ext uri="{FF2B5EF4-FFF2-40B4-BE49-F238E27FC236}">
                        <a16:creationId xmlns:a16="http://schemas.microsoft.com/office/drawing/2014/main" id="{085A9CD3-8209-C331-D51A-B7E46E96A1B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625514" y="5598902"/>
                    <a:ext cx="82800" cy="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516" name="Ink 515">
                    <a:extLst>
                      <a:ext uri="{FF2B5EF4-FFF2-40B4-BE49-F238E27FC236}">
                        <a16:creationId xmlns:a16="http://schemas.microsoft.com/office/drawing/2014/main" id="{CE58EDBF-E566-5D78-8AB1-81DF3DF90856}"/>
                      </a:ext>
                    </a:extLst>
                  </p14:cNvPr>
                  <p14:cNvContentPartPr/>
                  <p14:nvPr/>
                </p14:nvContentPartPr>
                <p14:xfrm>
                  <a:off x="1622634" y="5647142"/>
                  <a:ext cx="121680" cy="234000"/>
                </p14:xfrm>
              </p:contentPart>
            </mc:Choice>
            <mc:Fallback xmlns="">
              <p:pic>
                <p:nvPicPr>
                  <p:cNvPr id="516" name="Ink 515">
                    <a:extLst>
                      <a:ext uri="{FF2B5EF4-FFF2-40B4-BE49-F238E27FC236}">
                        <a16:creationId xmlns:a16="http://schemas.microsoft.com/office/drawing/2014/main" id="{CE58EDBF-E566-5D78-8AB1-81DF3DF9085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613634" y="5638142"/>
                    <a:ext cx="139320" cy="25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517" name="Ink 516">
                    <a:extLst>
                      <a:ext uri="{FF2B5EF4-FFF2-40B4-BE49-F238E27FC236}">
                        <a16:creationId xmlns:a16="http://schemas.microsoft.com/office/drawing/2014/main" id="{CD434695-DBE8-1D36-F8EE-274A39951187}"/>
                      </a:ext>
                    </a:extLst>
                  </p14:cNvPr>
                  <p14:cNvContentPartPr/>
                  <p14:nvPr/>
                </p14:nvContentPartPr>
                <p14:xfrm>
                  <a:off x="1714074" y="5845502"/>
                  <a:ext cx="29880" cy="86040"/>
                </p14:xfrm>
              </p:contentPart>
            </mc:Choice>
            <mc:Fallback xmlns="">
              <p:pic>
                <p:nvPicPr>
                  <p:cNvPr id="517" name="Ink 516">
                    <a:extLst>
                      <a:ext uri="{FF2B5EF4-FFF2-40B4-BE49-F238E27FC236}">
                        <a16:creationId xmlns:a16="http://schemas.microsoft.com/office/drawing/2014/main" id="{CD434695-DBE8-1D36-F8EE-274A39951187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705074" y="5836502"/>
                    <a:ext cx="475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529" name="Ink 528">
                    <a:extLst>
                      <a:ext uri="{FF2B5EF4-FFF2-40B4-BE49-F238E27FC236}">
                        <a16:creationId xmlns:a16="http://schemas.microsoft.com/office/drawing/2014/main" id="{927F988C-5184-C3D5-BBF1-A9863BCB8C2E}"/>
                      </a:ext>
                    </a:extLst>
                  </p14:cNvPr>
                  <p14:cNvContentPartPr/>
                  <p14:nvPr/>
                </p14:nvContentPartPr>
                <p14:xfrm>
                  <a:off x="1733874" y="5855942"/>
                  <a:ext cx="354960" cy="184320"/>
                </p14:xfrm>
              </p:contentPart>
            </mc:Choice>
            <mc:Fallback xmlns="">
              <p:pic>
                <p:nvPicPr>
                  <p:cNvPr id="529" name="Ink 528">
                    <a:extLst>
                      <a:ext uri="{FF2B5EF4-FFF2-40B4-BE49-F238E27FC236}">
                        <a16:creationId xmlns:a16="http://schemas.microsoft.com/office/drawing/2014/main" id="{927F988C-5184-C3D5-BBF1-A9863BCB8C2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724874" y="5847302"/>
                    <a:ext cx="37260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30" name="Ink 529">
                    <a:extLst>
                      <a:ext uri="{FF2B5EF4-FFF2-40B4-BE49-F238E27FC236}">
                        <a16:creationId xmlns:a16="http://schemas.microsoft.com/office/drawing/2014/main" id="{2E604E63-4B23-109A-9918-309040499329}"/>
                      </a:ext>
                    </a:extLst>
                  </p14:cNvPr>
                  <p14:cNvContentPartPr/>
                  <p14:nvPr/>
                </p14:nvContentPartPr>
                <p14:xfrm>
                  <a:off x="1898034" y="5830022"/>
                  <a:ext cx="14040" cy="93960"/>
                </p14:xfrm>
              </p:contentPart>
            </mc:Choice>
            <mc:Fallback xmlns="">
              <p:pic>
                <p:nvPicPr>
                  <p:cNvPr id="530" name="Ink 529">
                    <a:extLst>
                      <a:ext uri="{FF2B5EF4-FFF2-40B4-BE49-F238E27FC236}">
                        <a16:creationId xmlns:a16="http://schemas.microsoft.com/office/drawing/2014/main" id="{2E604E63-4B23-109A-9918-309040499329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889034" y="5821382"/>
                    <a:ext cx="3168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531" name="Ink 530">
                    <a:extLst>
                      <a:ext uri="{FF2B5EF4-FFF2-40B4-BE49-F238E27FC236}">
                        <a16:creationId xmlns:a16="http://schemas.microsoft.com/office/drawing/2014/main" id="{236F9530-1070-D4E1-67B9-B58262A7C169}"/>
                      </a:ext>
                    </a:extLst>
                  </p14:cNvPr>
                  <p14:cNvContentPartPr/>
                  <p14:nvPr/>
                </p14:nvContentPartPr>
                <p14:xfrm>
                  <a:off x="1978674" y="5899142"/>
                  <a:ext cx="70200" cy="17280"/>
                </p14:xfrm>
              </p:contentPart>
            </mc:Choice>
            <mc:Fallback xmlns="">
              <p:pic>
                <p:nvPicPr>
                  <p:cNvPr id="531" name="Ink 530">
                    <a:extLst>
                      <a:ext uri="{FF2B5EF4-FFF2-40B4-BE49-F238E27FC236}">
                        <a16:creationId xmlns:a16="http://schemas.microsoft.com/office/drawing/2014/main" id="{236F9530-1070-D4E1-67B9-B58262A7C16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969674" y="5890502"/>
                    <a:ext cx="8784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532" name="Ink 531">
                    <a:extLst>
                      <a:ext uri="{FF2B5EF4-FFF2-40B4-BE49-F238E27FC236}">
                        <a16:creationId xmlns:a16="http://schemas.microsoft.com/office/drawing/2014/main" id="{596CB53D-D7AC-9F1A-F2BF-62530F3BDF6C}"/>
                      </a:ext>
                    </a:extLst>
                  </p14:cNvPr>
                  <p14:cNvContentPartPr/>
                  <p14:nvPr/>
                </p14:nvContentPartPr>
                <p14:xfrm>
                  <a:off x="1764834" y="5952422"/>
                  <a:ext cx="113760" cy="68760"/>
                </p14:xfrm>
              </p:contentPart>
            </mc:Choice>
            <mc:Fallback xmlns="">
              <p:pic>
                <p:nvPicPr>
                  <p:cNvPr id="532" name="Ink 531">
                    <a:extLst>
                      <a:ext uri="{FF2B5EF4-FFF2-40B4-BE49-F238E27FC236}">
                        <a16:creationId xmlns:a16="http://schemas.microsoft.com/office/drawing/2014/main" id="{596CB53D-D7AC-9F1A-F2BF-62530F3BDF6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755834" y="5943782"/>
                    <a:ext cx="131400" cy="8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33" name="Ink 532">
                    <a:extLst>
                      <a:ext uri="{FF2B5EF4-FFF2-40B4-BE49-F238E27FC236}">
                        <a16:creationId xmlns:a16="http://schemas.microsoft.com/office/drawing/2014/main" id="{5BA8E6FD-36F6-58E5-F94B-350446E19AF2}"/>
                      </a:ext>
                    </a:extLst>
                  </p14:cNvPr>
                  <p14:cNvContentPartPr/>
                  <p14:nvPr/>
                </p14:nvContentPartPr>
                <p14:xfrm>
                  <a:off x="1594914" y="5994902"/>
                  <a:ext cx="149760" cy="45000"/>
                </p14:xfrm>
              </p:contentPart>
            </mc:Choice>
            <mc:Fallback xmlns="">
              <p:pic>
                <p:nvPicPr>
                  <p:cNvPr id="533" name="Ink 532">
                    <a:extLst>
                      <a:ext uri="{FF2B5EF4-FFF2-40B4-BE49-F238E27FC236}">
                        <a16:creationId xmlns:a16="http://schemas.microsoft.com/office/drawing/2014/main" id="{5BA8E6FD-36F6-58E5-F94B-350446E19AF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585914" y="5986262"/>
                    <a:ext cx="167400" cy="62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120D4021-8946-5B4C-4A58-FA10A010CF3A}"/>
                </a:ext>
              </a:extLst>
            </p:cNvPr>
            <p:cNvSpPr/>
            <p:nvPr/>
          </p:nvSpPr>
          <p:spPr>
            <a:xfrm>
              <a:off x="6970281" y="5980068"/>
              <a:ext cx="1155700" cy="114300"/>
            </a:xfrm>
            <a:prstGeom prst="ellipse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62B14855-639D-C500-C27E-E5F8616F3CBC}"/>
                </a:ext>
              </a:extLst>
            </p:cNvPr>
            <p:cNvSpPr/>
            <p:nvPr/>
          </p:nvSpPr>
          <p:spPr>
            <a:xfrm>
              <a:off x="3564343" y="5972897"/>
              <a:ext cx="1155700" cy="114300"/>
            </a:xfrm>
            <a:prstGeom prst="ellipse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grpSp>
          <p:nvGrpSpPr>
            <p:cNvPr id="487" name="Group 486">
              <a:extLst>
                <a:ext uri="{FF2B5EF4-FFF2-40B4-BE49-F238E27FC236}">
                  <a16:creationId xmlns:a16="http://schemas.microsoft.com/office/drawing/2014/main" id="{1DC95414-620F-17F9-2F77-FE249C0596D5}"/>
                </a:ext>
              </a:extLst>
            </p:cNvPr>
            <p:cNvGrpSpPr/>
            <p:nvPr/>
          </p:nvGrpSpPr>
          <p:grpSpPr>
            <a:xfrm>
              <a:off x="4826543" y="2030648"/>
              <a:ext cx="1398431" cy="48171"/>
              <a:chOff x="4476490" y="1376418"/>
              <a:chExt cx="1398431" cy="48171"/>
            </a:xfrm>
          </p:grpSpPr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198B50A0-0C3B-312E-407A-A6E45416DC75}"/>
                  </a:ext>
                </a:extLst>
              </p:cNvPr>
              <p:cNvSpPr/>
              <p:nvPr/>
            </p:nvSpPr>
            <p:spPr>
              <a:xfrm>
                <a:off x="4476490" y="1376418"/>
                <a:ext cx="171709" cy="48171"/>
              </a:xfrm>
              <a:prstGeom prst="rect">
                <a:avLst/>
              </a:pr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grpSp>
            <p:nvGrpSpPr>
              <p:cNvPr id="486" name="Group 485">
                <a:extLst>
                  <a:ext uri="{FF2B5EF4-FFF2-40B4-BE49-F238E27FC236}">
                    <a16:creationId xmlns:a16="http://schemas.microsoft.com/office/drawing/2014/main" id="{FB2509B0-F887-DC6D-5E17-F6AA612348DD}"/>
                  </a:ext>
                </a:extLst>
              </p:cNvPr>
              <p:cNvGrpSpPr/>
              <p:nvPr/>
            </p:nvGrpSpPr>
            <p:grpSpPr>
              <a:xfrm>
                <a:off x="4743450" y="1378592"/>
                <a:ext cx="1131471" cy="45719"/>
                <a:chOff x="4743450" y="1378592"/>
                <a:chExt cx="1131471" cy="45719"/>
              </a:xfrm>
            </p:grpSpPr>
            <p:sp>
              <p:nvSpPr>
                <p:cNvPr id="483" name="Rectangle 482">
                  <a:extLst>
                    <a:ext uri="{FF2B5EF4-FFF2-40B4-BE49-F238E27FC236}">
                      <a16:creationId xmlns:a16="http://schemas.microsoft.com/office/drawing/2014/main" id="{42A346B5-FEBF-5A21-C756-223511420C60}"/>
                    </a:ext>
                  </a:extLst>
                </p:cNvPr>
                <p:cNvSpPr/>
                <p:nvPr/>
              </p:nvSpPr>
              <p:spPr>
                <a:xfrm>
                  <a:off x="4743450" y="1378592"/>
                  <a:ext cx="1104900" cy="45719"/>
                </a:xfrm>
                <a:prstGeom prst="rect">
                  <a:avLst/>
                </a:prstGeom>
                <a:solidFill>
                  <a:srgbClr val="F07D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  <p:sp>
              <p:nvSpPr>
                <p:cNvPr id="485" name="Flowchart: Delay 484">
                  <a:extLst>
                    <a:ext uri="{FF2B5EF4-FFF2-40B4-BE49-F238E27FC236}">
                      <a16:creationId xmlns:a16="http://schemas.microsoft.com/office/drawing/2014/main" id="{299188BD-16A5-5C8E-50AA-D4AC038A4A2A}"/>
                    </a:ext>
                  </a:extLst>
                </p:cNvPr>
                <p:cNvSpPr/>
                <p:nvPr/>
              </p:nvSpPr>
              <p:spPr>
                <a:xfrm>
                  <a:off x="5829202" y="1378592"/>
                  <a:ext cx="45719" cy="45719"/>
                </a:xfrm>
                <a:prstGeom prst="flowChartDelay">
                  <a:avLst/>
                </a:prstGeom>
                <a:solidFill>
                  <a:srgbClr val="F07D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</p:grp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892C5491-017B-AC7E-7EC6-A19792FA5EF9}"/>
                </a:ext>
              </a:extLst>
            </p:cNvPr>
            <p:cNvSpPr/>
            <p:nvPr/>
          </p:nvSpPr>
          <p:spPr>
            <a:xfrm>
              <a:off x="4019559" y="5604849"/>
              <a:ext cx="245269" cy="219075"/>
            </a:xfrm>
            <a:custGeom>
              <a:avLst/>
              <a:gdLst>
                <a:gd name="connsiteX0" fmla="*/ 0 w 245269"/>
                <a:gd name="connsiteY0" fmla="*/ 219075 h 219075"/>
                <a:gd name="connsiteX1" fmla="*/ 145257 w 245269"/>
                <a:gd name="connsiteY1" fmla="*/ 214312 h 219075"/>
                <a:gd name="connsiteX2" fmla="*/ 242888 w 245269"/>
                <a:gd name="connsiteY2" fmla="*/ 216694 h 219075"/>
                <a:gd name="connsiteX3" fmla="*/ 245269 w 245269"/>
                <a:gd name="connsiteY3" fmla="*/ 130969 h 219075"/>
                <a:gd name="connsiteX4" fmla="*/ 245269 w 245269"/>
                <a:gd name="connsiteY4" fmla="*/ 76200 h 219075"/>
                <a:gd name="connsiteX5" fmla="*/ 233363 w 245269"/>
                <a:gd name="connsiteY5" fmla="*/ 38100 h 219075"/>
                <a:gd name="connsiteX6" fmla="*/ 211932 w 245269"/>
                <a:gd name="connsiteY6" fmla="*/ 16669 h 219075"/>
                <a:gd name="connsiteX7" fmla="*/ 188119 w 245269"/>
                <a:gd name="connsiteY7" fmla="*/ 4762 h 219075"/>
                <a:gd name="connsiteX8" fmla="*/ 135732 w 245269"/>
                <a:gd name="connsiteY8" fmla="*/ 0 h 219075"/>
                <a:gd name="connsiteX9" fmla="*/ 97632 w 245269"/>
                <a:gd name="connsiteY9" fmla="*/ 0 h 219075"/>
                <a:gd name="connsiteX10" fmla="*/ 61913 w 245269"/>
                <a:gd name="connsiteY10" fmla="*/ 2381 h 219075"/>
                <a:gd name="connsiteX11" fmla="*/ 35719 w 245269"/>
                <a:gd name="connsiteY11" fmla="*/ 11906 h 219075"/>
                <a:gd name="connsiteX12" fmla="*/ 11907 w 245269"/>
                <a:gd name="connsiteY12" fmla="*/ 35719 h 219075"/>
                <a:gd name="connsiteX13" fmla="*/ 4763 w 245269"/>
                <a:gd name="connsiteY13" fmla="*/ 61912 h 219075"/>
                <a:gd name="connsiteX14" fmla="*/ 2382 w 245269"/>
                <a:gd name="connsiteY14" fmla="*/ 90487 h 219075"/>
                <a:gd name="connsiteX15" fmla="*/ 0 w 245269"/>
                <a:gd name="connsiteY15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5269" h="219075">
                  <a:moveTo>
                    <a:pt x="0" y="219075"/>
                  </a:moveTo>
                  <a:lnTo>
                    <a:pt x="145257" y="214312"/>
                  </a:lnTo>
                  <a:lnTo>
                    <a:pt x="242888" y="216694"/>
                  </a:lnTo>
                  <a:cubicBezTo>
                    <a:pt x="243682" y="188119"/>
                    <a:pt x="244475" y="159544"/>
                    <a:pt x="245269" y="130969"/>
                  </a:cubicBezTo>
                  <a:lnTo>
                    <a:pt x="245269" y="76200"/>
                  </a:lnTo>
                  <a:lnTo>
                    <a:pt x="233363" y="38100"/>
                  </a:lnTo>
                  <a:lnTo>
                    <a:pt x="211932" y="16669"/>
                  </a:lnTo>
                  <a:lnTo>
                    <a:pt x="188119" y="4762"/>
                  </a:lnTo>
                  <a:lnTo>
                    <a:pt x="135732" y="0"/>
                  </a:lnTo>
                  <a:lnTo>
                    <a:pt x="97632" y="0"/>
                  </a:lnTo>
                  <a:lnTo>
                    <a:pt x="61913" y="2381"/>
                  </a:lnTo>
                  <a:lnTo>
                    <a:pt x="35719" y="11906"/>
                  </a:lnTo>
                  <a:lnTo>
                    <a:pt x="11907" y="35719"/>
                  </a:lnTo>
                  <a:lnTo>
                    <a:pt x="4763" y="61912"/>
                  </a:lnTo>
                  <a:lnTo>
                    <a:pt x="2382" y="90487"/>
                  </a:lnTo>
                  <a:lnTo>
                    <a:pt x="0" y="219075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grpSp>
          <p:nvGrpSpPr>
            <p:cNvPr id="398" name="Group 397">
              <a:extLst>
                <a:ext uri="{FF2B5EF4-FFF2-40B4-BE49-F238E27FC236}">
                  <a16:creationId xmlns:a16="http://schemas.microsoft.com/office/drawing/2014/main" id="{DE666E11-5F0F-C548-956C-EAA5CB3AEF4F}"/>
                </a:ext>
              </a:extLst>
            </p:cNvPr>
            <p:cNvGrpSpPr/>
            <p:nvPr/>
          </p:nvGrpSpPr>
          <p:grpSpPr>
            <a:xfrm>
              <a:off x="3703630" y="2530655"/>
              <a:ext cx="862013" cy="1153299"/>
              <a:chOff x="3359927" y="1876425"/>
              <a:chExt cx="862013" cy="1153299"/>
            </a:xfrm>
          </p:grpSpPr>
          <p:sp>
            <p:nvSpPr>
              <p:cNvPr id="256" name="Rectangle: Rounded Corners 255">
                <a:extLst>
                  <a:ext uri="{FF2B5EF4-FFF2-40B4-BE49-F238E27FC236}">
                    <a16:creationId xmlns:a16="http://schemas.microsoft.com/office/drawing/2014/main" id="{F9CF96C9-9B26-5D72-6A9A-8F28E7C5CEE1}"/>
                  </a:ext>
                </a:extLst>
              </p:cNvPr>
              <p:cNvSpPr/>
              <p:nvPr/>
            </p:nvSpPr>
            <p:spPr>
              <a:xfrm>
                <a:off x="3395663" y="1876425"/>
                <a:ext cx="786476" cy="361951"/>
              </a:xfrm>
              <a:prstGeom prst="roundRect">
                <a:avLst>
                  <a:gd name="adj" fmla="val 50000"/>
                </a:avLst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5223CA91-BEF2-5CDA-9504-7D747DDAA040}"/>
                  </a:ext>
                </a:extLst>
              </p:cNvPr>
              <p:cNvGrpSpPr/>
              <p:nvPr/>
            </p:nvGrpSpPr>
            <p:grpSpPr>
              <a:xfrm>
                <a:off x="3359927" y="2427268"/>
                <a:ext cx="862013" cy="602456"/>
                <a:chOff x="3784764" y="3265354"/>
                <a:chExt cx="862013" cy="602456"/>
              </a:xfrm>
              <a:solidFill>
                <a:srgbClr val="BCBCBC"/>
              </a:solidFill>
            </p:grpSpPr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195FF6AA-8F08-6946-6598-6BA03D5F8D83}"/>
                    </a:ext>
                  </a:extLst>
                </p:cNvPr>
                <p:cNvSpPr/>
                <p:nvPr/>
              </p:nvSpPr>
              <p:spPr>
                <a:xfrm>
                  <a:off x="3784764" y="3265354"/>
                  <a:ext cx="862013" cy="602456"/>
                </a:xfrm>
                <a:custGeom>
                  <a:avLst/>
                  <a:gdLst>
                    <a:gd name="connsiteX0" fmla="*/ 21432 w 862013"/>
                    <a:gd name="connsiteY0" fmla="*/ 4762 h 602456"/>
                    <a:gd name="connsiteX1" fmla="*/ 280988 w 862013"/>
                    <a:gd name="connsiteY1" fmla="*/ 4762 h 602456"/>
                    <a:gd name="connsiteX2" fmla="*/ 550069 w 862013"/>
                    <a:gd name="connsiteY2" fmla="*/ 0 h 602456"/>
                    <a:gd name="connsiteX3" fmla="*/ 792957 w 862013"/>
                    <a:gd name="connsiteY3" fmla="*/ 7144 h 602456"/>
                    <a:gd name="connsiteX4" fmla="*/ 835819 w 862013"/>
                    <a:gd name="connsiteY4" fmla="*/ 7144 h 602456"/>
                    <a:gd name="connsiteX5" fmla="*/ 859632 w 862013"/>
                    <a:gd name="connsiteY5" fmla="*/ 19050 h 602456"/>
                    <a:gd name="connsiteX6" fmla="*/ 862013 w 862013"/>
                    <a:gd name="connsiteY6" fmla="*/ 33337 h 602456"/>
                    <a:gd name="connsiteX7" fmla="*/ 859632 w 862013"/>
                    <a:gd name="connsiteY7" fmla="*/ 66675 h 602456"/>
                    <a:gd name="connsiteX8" fmla="*/ 847725 w 862013"/>
                    <a:gd name="connsiteY8" fmla="*/ 104775 h 602456"/>
                    <a:gd name="connsiteX9" fmla="*/ 764382 w 862013"/>
                    <a:gd name="connsiteY9" fmla="*/ 371475 h 602456"/>
                    <a:gd name="connsiteX10" fmla="*/ 745332 w 862013"/>
                    <a:gd name="connsiteY10" fmla="*/ 454819 h 602456"/>
                    <a:gd name="connsiteX11" fmla="*/ 738188 w 862013"/>
                    <a:gd name="connsiteY11" fmla="*/ 466725 h 602456"/>
                    <a:gd name="connsiteX12" fmla="*/ 728663 w 862013"/>
                    <a:gd name="connsiteY12" fmla="*/ 476250 h 602456"/>
                    <a:gd name="connsiteX13" fmla="*/ 709613 w 862013"/>
                    <a:gd name="connsiteY13" fmla="*/ 488156 h 602456"/>
                    <a:gd name="connsiteX14" fmla="*/ 692944 w 862013"/>
                    <a:gd name="connsiteY14" fmla="*/ 483394 h 602456"/>
                    <a:gd name="connsiteX15" fmla="*/ 690563 w 862013"/>
                    <a:gd name="connsiteY15" fmla="*/ 523875 h 602456"/>
                    <a:gd name="connsiteX16" fmla="*/ 673894 w 862013"/>
                    <a:gd name="connsiteY16" fmla="*/ 566737 h 602456"/>
                    <a:gd name="connsiteX17" fmla="*/ 657225 w 862013"/>
                    <a:gd name="connsiteY17" fmla="*/ 588169 h 602456"/>
                    <a:gd name="connsiteX18" fmla="*/ 616744 w 862013"/>
                    <a:gd name="connsiteY18" fmla="*/ 597694 h 602456"/>
                    <a:gd name="connsiteX19" fmla="*/ 250032 w 862013"/>
                    <a:gd name="connsiteY19" fmla="*/ 600075 h 602456"/>
                    <a:gd name="connsiteX20" fmla="*/ 226219 w 862013"/>
                    <a:gd name="connsiteY20" fmla="*/ 602456 h 602456"/>
                    <a:gd name="connsiteX21" fmla="*/ 200025 w 862013"/>
                    <a:gd name="connsiteY21" fmla="*/ 588169 h 602456"/>
                    <a:gd name="connsiteX22" fmla="*/ 178594 w 862013"/>
                    <a:gd name="connsiteY22" fmla="*/ 531019 h 602456"/>
                    <a:gd name="connsiteX23" fmla="*/ 169069 w 862013"/>
                    <a:gd name="connsiteY23" fmla="*/ 497681 h 602456"/>
                    <a:gd name="connsiteX24" fmla="*/ 164307 w 862013"/>
                    <a:gd name="connsiteY24" fmla="*/ 485775 h 602456"/>
                    <a:gd name="connsiteX25" fmla="*/ 138113 w 862013"/>
                    <a:gd name="connsiteY25" fmla="*/ 478631 h 602456"/>
                    <a:gd name="connsiteX26" fmla="*/ 121444 w 862013"/>
                    <a:gd name="connsiteY26" fmla="*/ 457200 h 602456"/>
                    <a:gd name="connsiteX27" fmla="*/ 107157 w 862013"/>
                    <a:gd name="connsiteY27" fmla="*/ 431006 h 602456"/>
                    <a:gd name="connsiteX28" fmla="*/ 100013 w 862013"/>
                    <a:gd name="connsiteY28" fmla="*/ 400050 h 602456"/>
                    <a:gd name="connsiteX29" fmla="*/ 0 w 862013"/>
                    <a:gd name="connsiteY29" fmla="*/ 50006 h 602456"/>
                    <a:gd name="connsiteX30" fmla="*/ 21432 w 862013"/>
                    <a:gd name="connsiteY30" fmla="*/ 4762 h 602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862013" h="602456">
                      <a:moveTo>
                        <a:pt x="21432" y="4762"/>
                      </a:moveTo>
                      <a:lnTo>
                        <a:pt x="280988" y="4762"/>
                      </a:lnTo>
                      <a:lnTo>
                        <a:pt x="550069" y="0"/>
                      </a:lnTo>
                      <a:lnTo>
                        <a:pt x="792957" y="7144"/>
                      </a:lnTo>
                      <a:lnTo>
                        <a:pt x="835819" y="7144"/>
                      </a:lnTo>
                      <a:lnTo>
                        <a:pt x="859632" y="19050"/>
                      </a:lnTo>
                      <a:lnTo>
                        <a:pt x="862013" y="33337"/>
                      </a:lnTo>
                      <a:lnTo>
                        <a:pt x="859632" y="66675"/>
                      </a:lnTo>
                      <a:lnTo>
                        <a:pt x="847725" y="104775"/>
                      </a:lnTo>
                      <a:lnTo>
                        <a:pt x="764382" y="371475"/>
                      </a:lnTo>
                      <a:lnTo>
                        <a:pt x="745332" y="454819"/>
                      </a:lnTo>
                      <a:lnTo>
                        <a:pt x="738188" y="466725"/>
                      </a:lnTo>
                      <a:lnTo>
                        <a:pt x="728663" y="476250"/>
                      </a:lnTo>
                      <a:lnTo>
                        <a:pt x="709613" y="488156"/>
                      </a:lnTo>
                      <a:lnTo>
                        <a:pt x="692944" y="483394"/>
                      </a:lnTo>
                      <a:lnTo>
                        <a:pt x="690563" y="523875"/>
                      </a:lnTo>
                      <a:lnTo>
                        <a:pt x="673894" y="566737"/>
                      </a:lnTo>
                      <a:lnTo>
                        <a:pt x="657225" y="588169"/>
                      </a:lnTo>
                      <a:lnTo>
                        <a:pt x="616744" y="597694"/>
                      </a:lnTo>
                      <a:lnTo>
                        <a:pt x="250032" y="600075"/>
                      </a:lnTo>
                      <a:lnTo>
                        <a:pt x="226219" y="602456"/>
                      </a:lnTo>
                      <a:lnTo>
                        <a:pt x="200025" y="588169"/>
                      </a:lnTo>
                      <a:lnTo>
                        <a:pt x="178594" y="531019"/>
                      </a:lnTo>
                      <a:lnTo>
                        <a:pt x="169069" y="497681"/>
                      </a:lnTo>
                      <a:lnTo>
                        <a:pt x="164307" y="485775"/>
                      </a:lnTo>
                      <a:lnTo>
                        <a:pt x="138113" y="478631"/>
                      </a:lnTo>
                      <a:lnTo>
                        <a:pt x="121444" y="457200"/>
                      </a:lnTo>
                      <a:lnTo>
                        <a:pt x="107157" y="431006"/>
                      </a:lnTo>
                      <a:lnTo>
                        <a:pt x="100013" y="400050"/>
                      </a:lnTo>
                      <a:lnTo>
                        <a:pt x="0" y="50006"/>
                      </a:lnTo>
                      <a:lnTo>
                        <a:pt x="21432" y="47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393" name="Freeform: Shape 392">
                  <a:extLst>
                    <a:ext uri="{FF2B5EF4-FFF2-40B4-BE49-F238E27FC236}">
                      <a16:creationId xmlns:a16="http://schemas.microsoft.com/office/drawing/2014/main" id="{6591FDC3-6E42-DAAD-AACE-0D75A739BE23}"/>
                    </a:ext>
                  </a:extLst>
                </p:cNvPr>
                <p:cNvSpPr/>
                <p:nvPr/>
              </p:nvSpPr>
              <p:spPr>
                <a:xfrm>
                  <a:off x="3876791" y="3386024"/>
                  <a:ext cx="673894" cy="473869"/>
                </a:xfrm>
                <a:custGeom>
                  <a:avLst/>
                  <a:gdLst>
                    <a:gd name="connsiteX0" fmla="*/ 0 w 673894"/>
                    <a:gd name="connsiteY0" fmla="*/ 38100 h 473869"/>
                    <a:gd name="connsiteX1" fmla="*/ 50006 w 673894"/>
                    <a:gd name="connsiteY1" fmla="*/ 0 h 473869"/>
                    <a:gd name="connsiteX2" fmla="*/ 628650 w 673894"/>
                    <a:gd name="connsiteY2" fmla="*/ 4763 h 473869"/>
                    <a:gd name="connsiteX3" fmla="*/ 652463 w 673894"/>
                    <a:gd name="connsiteY3" fmla="*/ 11907 h 473869"/>
                    <a:gd name="connsiteX4" fmla="*/ 669131 w 673894"/>
                    <a:gd name="connsiteY4" fmla="*/ 26194 h 473869"/>
                    <a:gd name="connsiteX5" fmla="*/ 673894 w 673894"/>
                    <a:gd name="connsiteY5" fmla="*/ 47625 h 473869"/>
                    <a:gd name="connsiteX6" fmla="*/ 578644 w 673894"/>
                    <a:gd name="connsiteY6" fmla="*/ 450057 h 473869"/>
                    <a:gd name="connsiteX7" fmla="*/ 547688 w 673894"/>
                    <a:gd name="connsiteY7" fmla="*/ 469107 h 473869"/>
                    <a:gd name="connsiteX8" fmla="*/ 485775 w 673894"/>
                    <a:gd name="connsiteY8" fmla="*/ 473869 h 473869"/>
                    <a:gd name="connsiteX9" fmla="*/ 135731 w 673894"/>
                    <a:gd name="connsiteY9" fmla="*/ 471488 h 473869"/>
                    <a:gd name="connsiteX10" fmla="*/ 107156 w 673894"/>
                    <a:gd name="connsiteY10" fmla="*/ 464344 h 473869"/>
                    <a:gd name="connsiteX11" fmla="*/ 90488 w 673894"/>
                    <a:gd name="connsiteY11" fmla="*/ 438150 h 473869"/>
                    <a:gd name="connsiteX12" fmla="*/ 40481 w 673894"/>
                    <a:gd name="connsiteY12" fmla="*/ 204788 h 473869"/>
                    <a:gd name="connsiteX13" fmla="*/ 0 w 673894"/>
                    <a:gd name="connsiteY13" fmla="*/ 38100 h 473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894" h="473869">
                      <a:moveTo>
                        <a:pt x="0" y="38100"/>
                      </a:moveTo>
                      <a:lnTo>
                        <a:pt x="50006" y="0"/>
                      </a:lnTo>
                      <a:lnTo>
                        <a:pt x="628650" y="4763"/>
                      </a:lnTo>
                      <a:lnTo>
                        <a:pt x="652463" y="11907"/>
                      </a:lnTo>
                      <a:lnTo>
                        <a:pt x="669131" y="26194"/>
                      </a:lnTo>
                      <a:lnTo>
                        <a:pt x="673894" y="47625"/>
                      </a:lnTo>
                      <a:lnTo>
                        <a:pt x="578644" y="450057"/>
                      </a:lnTo>
                      <a:lnTo>
                        <a:pt x="547688" y="469107"/>
                      </a:lnTo>
                      <a:lnTo>
                        <a:pt x="485775" y="473869"/>
                      </a:lnTo>
                      <a:lnTo>
                        <a:pt x="135731" y="471488"/>
                      </a:lnTo>
                      <a:lnTo>
                        <a:pt x="107156" y="464344"/>
                      </a:lnTo>
                      <a:lnTo>
                        <a:pt x="90488" y="438150"/>
                      </a:lnTo>
                      <a:lnTo>
                        <a:pt x="40481" y="204788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rgbClr val="F07D26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394" name="Rectangle: Top Corners Snipped 393">
                  <a:extLst>
                    <a:ext uri="{FF2B5EF4-FFF2-40B4-BE49-F238E27FC236}">
                      <a16:creationId xmlns:a16="http://schemas.microsoft.com/office/drawing/2014/main" id="{2353EFD0-DF88-367C-8BA0-5DA844D38B8A}"/>
                    </a:ext>
                  </a:extLst>
                </p:cNvPr>
                <p:cNvSpPr/>
                <p:nvPr/>
              </p:nvSpPr>
              <p:spPr>
                <a:xfrm rot="10800000">
                  <a:off x="4010617" y="3564869"/>
                  <a:ext cx="403247" cy="227763"/>
                </a:xfrm>
                <a:prstGeom prst="snip2SameRect">
                  <a:avLst>
                    <a:gd name="adj1" fmla="val 13530"/>
                    <a:gd name="adj2" fmla="val 0"/>
                  </a:avLst>
                </a:prstGeom>
                <a:solidFill>
                  <a:srgbClr val="BCBC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B30D3ABE-9EC2-CCBA-3A5F-C41E3909E2C4}"/>
                  </a:ext>
                </a:extLst>
              </p:cNvPr>
              <p:cNvSpPr/>
              <p:nvPr/>
            </p:nvSpPr>
            <p:spPr>
              <a:xfrm>
                <a:off x="3505680" y="2591668"/>
                <a:ext cx="99384" cy="95735"/>
              </a:xfrm>
              <a:prstGeom prst="ellipse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170D6C95-5248-1EC7-E497-1EA2BAE68D15}"/>
                </a:ext>
              </a:extLst>
            </p:cNvPr>
            <p:cNvGrpSpPr/>
            <p:nvPr/>
          </p:nvGrpSpPr>
          <p:grpSpPr>
            <a:xfrm>
              <a:off x="7119947" y="5336883"/>
              <a:ext cx="863441" cy="603722"/>
              <a:chOff x="3359927" y="2427268"/>
              <a:chExt cx="862013" cy="602456"/>
            </a:xfrm>
          </p:grpSpPr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6E8A4EC4-046D-7C82-2A08-7DA6008D9B61}"/>
                  </a:ext>
                </a:extLst>
              </p:cNvPr>
              <p:cNvGrpSpPr/>
              <p:nvPr/>
            </p:nvGrpSpPr>
            <p:grpSpPr>
              <a:xfrm>
                <a:off x="3359927" y="2427268"/>
                <a:ext cx="862013" cy="602456"/>
                <a:chOff x="3784764" y="3265354"/>
                <a:chExt cx="862013" cy="602456"/>
              </a:xfrm>
              <a:solidFill>
                <a:srgbClr val="BCBCBC"/>
              </a:solidFill>
            </p:grpSpPr>
            <p:sp>
              <p:nvSpPr>
                <p:cNvPr id="403" name="Freeform: Shape 402">
                  <a:extLst>
                    <a:ext uri="{FF2B5EF4-FFF2-40B4-BE49-F238E27FC236}">
                      <a16:creationId xmlns:a16="http://schemas.microsoft.com/office/drawing/2014/main" id="{465ACE99-84CB-F310-3988-4AB428E95A7D}"/>
                    </a:ext>
                  </a:extLst>
                </p:cNvPr>
                <p:cNvSpPr/>
                <p:nvPr/>
              </p:nvSpPr>
              <p:spPr>
                <a:xfrm>
                  <a:off x="3784764" y="3265354"/>
                  <a:ext cx="862013" cy="602456"/>
                </a:xfrm>
                <a:custGeom>
                  <a:avLst/>
                  <a:gdLst>
                    <a:gd name="connsiteX0" fmla="*/ 21432 w 862013"/>
                    <a:gd name="connsiteY0" fmla="*/ 4762 h 602456"/>
                    <a:gd name="connsiteX1" fmla="*/ 280988 w 862013"/>
                    <a:gd name="connsiteY1" fmla="*/ 4762 h 602456"/>
                    <a:gd name="connsiteX2" fmla="*/ 550069 w 862013"/>
                    <a:gd name="connsiteY2" fmla="*/ 0 h 602456"/>
                    <a:gd name="connsiteX3" fmla="*/ 792957 w 862013"/>
                    <a:gd name="connsiteY3" fmla="*/ 7144 h 602456"/>
                    <a:gd name="connsiteX4" fmla="*/ 835819 w 862013"/>
                    <a:gd name="connsiteY4" fmla="*/ 7144 h 602456"/>
                    <a:gd name="connsiteX5" fmla="*/ 859632 w 862013"/>
                    <a:gd name="connsiteY5" fmla="*/ 19050 h 602456"/>
                    <a:gd name="connsiteX6" fmla="*/ 862013 w 862013"/>
                    <a:gd name="connsiteY6" fmla="*/ 33337 h 602456"/>
                    <a:gd name="connsiteX7" fmla="*/ 859632 w 862013"/>
                    <a:gd name="connsiteY7" fmla="*/ 66675 h 602456"/>
                    <a:gd name="connsiteX8" fmla="*/ 847725 w 862013"/>
                    <a:gd name="connsiteY8" fmla="*/ 104775 h 602456"/>
                    <a:gd name="connsiteX9" fmla="*/ 764382 w 862013"/>
                    <a:gd name="connsiteY9" fmla="*/ 371475 h 602456"/>
                    <a:gd name="connsiteX10" fmla="*/ 745332 w 862013"/>
                    <a:gd name="connsiteY10" fmla="*/ 454819 h 602456"/>
                    <a:gd name="connsiteX11" fmla="*/ 738188 w 862013"/>
                    <a:gd name="connsiteY11" fmla="*/ 466725 h 602456"/>
                    <a:gd name="connsiteX12" fmla="*/ 728663 w 862013"/>
                    <a:gd name="connsiteY12" fmla="*/ 476250 h 602456"/>
                    <a:gd name="connsiteX13" fmla="*/ 709613 w 862013"/>
                    <a:gd name="connsiteY13" fmla="*/ 488156 h 602456"/>
                    <a:gd name="connsiteX14" fmla="*/ 692944 w 862013"/>
                    <a:gd name="connsiteY14" fmla="*/ 483394 h 602456"/>
                    <a:gd name="connsiteX15" fmla="*/ 690563 w 862013"/>
                    <a:gd name="connsiteY15" fmla="*/ 523875 h 602456"/>
                    <a:gd name="connsiteX16" fmla="*/ 673894 w 862013"/>
                    <a:gd name="connsiteY16" fmla="*/ 566737 h 602456"/>
                    <a:gd name="connsiteX17" fmla="*/ 657225 w 862013"/>
                    <a:gd name="connsiteY17" fmla="*/ 588169 h 602456"/>
                    <a:gd name="connsiteX18" fmla="*/ 616744 w 862013"/>
                    <a:gd name="connsiteY18" fmla="*/ 597694 h 602456"/>
                    <a:gd name="connsiteX19" fmla="*/ 250032 w 862013"/>
                    <a:gd name="connsiteY19" fmla="*/ 600075 h 602456"/>
                    <a:gd name="connsiteX20" fmla="*/ 226219 w 862013"/>
                    <a:gd name="connsiteY20" fmla="*/ 602456 h 602456"/>
                    <a:gd name="connsiteX21" fmla="*/ 200025 w 862013"/>
                    <a:gd name="connsiteY21" fmla="*/ 588169 h 602456"/>
                    <a:gd name="connsiteX22" fmla="*/ 178594 w 862013"/>
                    <a:gd name="connsiteY22" fmla="*/ 531019 h 602456"/>
                    <a:gd name="connsiteX23" fmla="*/ 169069 w 862013"/>
                    <a:gd name="connsiteY23" fmla="*/ 497681 h 602456"/>
                    <a:gd name="connsiteX24" fmla="*/ 164307 w 862013"/>
                    <a:gd name="connsiteY24" fmla="*/ 485775 h 602456"/>
                    <a:gd name="connsiteX25" fmla="*/ 138113 w 862013"/>
                    <a:gd name="connsiteY25" fmla="*/ 478631 h 602456"/>
                    <a:gd name="connsiteX26" fmla="*/ 121444 w 862013"/>
                    <a:gd name="connsiteY26" fmla="*/ 457200 h 602456"/>
                    <a:gd name="connsiteX27" fmla="*/ 107157 w 862013"/>
                    <a:gd name="connsiteY27" fmla="*/ 431006 h 602456"/>
                    <a:gd name="connsiteX28" fmla="*/ 100013 w 862013"/>
                    <a:gd name="connsiteY28" fmla="*/ 400050 h 602456"/>
                    <a:gd name="connsiteX29" fmla="*/ 0 w 862013"/>
                    <a:gd name="connsiteY29" fmla="*/ 50006 h 602456"/>
                    <a:gd name="connsiteX30" fmla="*/ 21432 w 862013"/>
                    <a:gd name="connsiteY30" fmla="*/ 4762 h 602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862013" h="602456">
                      <a:moveTo>
                        <a:pt x="21432" y="4762"/>
                      </a:moveTo>
                      <a:lnTo>
                        <a:pt x="280988" y="4762"/>
                      </a:lnTo>
                      <a:lnTo>
                        <a:pt x="550069" y="0"/>
                      </a:lnTo>
                      <a:lnTo>
                        <a:pt x="792957" y="7144"/>
                      </a:lnTo>
                      <a:lnTo>
                        <a:pt x="835819" y="7144"/>
                      </a:lnTo>
                      <a:lnTo>
                        <a:pt x="859632" y="19050"/>
                      </a:lnTo>
                      <a:lnTo>
                        <a:pt x="862013" y="33337"/>
                      </a:lnTo>
                      <a:lnTo>
                        <a:pt x="859632" y="66675"/>
                      </a:lnTo>
                      <a:lnTo>
                        <a:pt x="847725" y="104775"/>
                      </a:lnTo>
                      <a:lnTo>
                        <a:pt x="764382" y="371475"/>
                      </a:lnTo>
                      <a:lnTo>
                        <a:pt x="745332" y="454819"/>
                      </a:lnTo>
                      <a:lnTo>
                        <a:pt x="738188" y="466725"/>
                      </a:lnTo>
                      <a:lnTo>
                        <a:pt x="728663" y="476250"/>
                      </a:lnTo>
                      <a:lnTo>
                        <a:pt x="709613" y="488156"/>
                      </a:lnTo>
                      <a:lnTo>
                        <a:pt x="692944" y="483394"/>
                      </a:lnTo>
                      <a:lnTo>
                        <a:pt x="690563" y="523875"/>
                      </a:lnTo>
                      <a:lnTo>
                        <a:pt x="673894" y="566737"/>
                      </a:lnTo>
                      <a:lnTo>
                        <a:pt x="657225" y="588169"/>
                      </a:lnTo>
                      <a:lnTo>
                        <a:pt x="616744" y="597694"/>
                      </a:lnTo>
                      <a:lnTo>
                        <a:pt x="250032" y="600075"/>
                      </a:lnTo>
                      <a:lnTo>
                        <a:pt x="226219" y="602456"/>
                      </a:lnTo>
                      <a:lnTo>
                        <a:pt x="200025" y="588169"/>
                      </a:lnTo>
                      <a:lnTo>
                        <a:pt x="178594" y="531019"/>
                      </a:lnTo>
                      <a:lnTo>
                        <a:pt x="169069" y="497681"/>
                      </a:lnTo>
                      <a:lnTo>
                        <a:pt x="164307" y="485775"/>
                      </a:lnTo>
                      <a:lnTo>
                        <a:pt x="138113" y="478631"/>
                      </a:lnTo>
                      <a:lnTo>
                        <a:pt x="121444" y="457200"/>
                      </a:lnTo>
                      <a:lnTo>
                        <a:pt x="107157" y="431006"/>
                      </a:lnTo>
                      <a:lnTo>
                        <a:pt x="100013" y="400050"/>
                      </a:lnTo>
                      <a:lnTo>
                        <a:pt x="0" y="50006"/>
                      </a:lnTo>
                      <a:lnTo>
                        <a:pt x="21432" y="47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id="{1D790241-EF84-A02A-7889-9ED3CDBBFAE2}"/>
                    </a:ext>
                  </a:extLst>
                </p:cNvPr>
                <p:cNvSpPr/>
                <p:nvPr/>
              </p:nvSpPr>
              <p:spPr>
                <a:xfrm>
                  <a:off x="3876791" y="3386024"/>
                  <a:ext cx="673894" cy="473869"/>
                </a:xfrm>
                <a:custGeom>
                  <a:avLst/>
                  <a:gdLst>
                    <a:gd name="connsiteX0" fmla="*/ 0 w 673894"/>
                    <a:gd name="connsiteY0" fmla="*/ 38100 h 473869"/>
                    <a:gd name="connsiteX1" fmla="*/ 50006 w 673894"/>
                    <a:gd name="connsiteY1" fmla="*/ 0 h 473869"/>
                    <a:gd name="connsiteX2" fmla="*/ 628650 w 673894"/>
                    <a:gd name="connsiteY2" fmla="*/ 4763 h 473869"/>
                    <a:gd name="connsiteX3" fmla="*/ 652463 w 673894"/>
                    <a:gd name="connsiteY3" fmla="*/ 11907 h 473869"/>
                    <a:gd name="connsiteX4" fmla="*/ 669131 w 673894"/>
                    <a:gd name="connsiteY4" fmla="*/ 26194 h 473869"/>
                    <a:gd name="connsiteX5" fmla="*/ 673894 w 673894"/>
                    <a:gd name="connsiteY5" fmla="*/ 47625 h 473869"/>
                    <a:gd name="connsiteX6" fmla="*/ 578644 w 673894"/>
                    <a:gd name="connsiteY6" fmla="*/ 450057 h 473869"/>
                    <a:gd name="connsiteX7" fmla="*/ 547688 w 673894"/>
                    <a:gd name="connsiteY7" fmla="*/ 469107 h 473869"/>
                    <a:gd name="connsiteX8" fmla="*/ 485775 w 673894"/>
                    <a:gd name="connsiteY8" fmla="*/ 473869 h 473869"/>
                    <a:gd name="connsiteX9" fmla="*/ 135731 w 673894"/>
                    <a:gd name="connsiteY9" fmla="*/ 471488 h 473869"/>
                    <a:gd name="connsiteX10" fmla="*/ 107156 w 673894"/>
                    <a:gd name="connsiteY10" fmla="*/ 464344 h 473869"/>
                    <a:gd name="connsiteX11" fmla="*/ 90488 w 673894"/>
                    <a:gd name="connsiteY11" fmla="*/ 438150 h 473869"/>
                    <a:gd name="connsiteX12" fmla="*/ 40481 w 673894"/>
                    <a:gd name="connsiteY12" fmla="*/ 204788 h 473869"/>
                    <a:gd name="connsiteX13" fmla="*/ 0 w 673894"/>
                    <a:gd name="connsiteY13" fmla="*/ 38100 h 473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894" h="473869">
                      <a:moveTo>
                        <a:pt x="0" y="38100"/>
                      </a:moveTo>
                      <a:lnTo>
                        <a:pt x="50006" y="0"/>
                      </a:lnTo>
                      <a:lnTo>
                        <a:pt x="628650" y="4763"/>
                      </a:lnTo>
                      <a:lnTo>
                        <a:pt x="652463" y="11907"/>
                      </a:lnTo>
                      <a:lnTo>
                        <a:pt x="669131" y="26194"/>
                      </a:lnTo>
                      <a:lnTo>
                        <a:pt x="673894" y="47625"/>
                      </a:lnTo>
                      <a:lnTo>
                        <a:pt x="578644" y="450057"/>
                      </a:lnTo>
                      <a:lnTo>
                        <a:pt x="547688" y="469107"/>
                      </a:lnTo>
                      <a:lnTo>
                        <a:pt x="485775" y="473869"/>
                      </a:lnTo>
                      <a:lnTo>
                        <a:pt x="135731" y="471488"/>
                      </a:lnTo>
                      <a:lnTo>
                        <a:pt x="107156" y="464344"/>
                      </a:lnTo>
                      <a:lnTo>
                        <a:pt x="90488" y="438150"/>
                      </a:lnTo>
                      <a:lnTo>
                        <a:pt x="40481" y="204788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rgbClr val="F07D26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405" name="Rectangle: Top Corners Snipped 404">
                  <a:extLst>
                    <a:ext uri="{FF2B5EF4-FFF2-40B4-BE49-F238E27FC236}">
                      <a16:creationId xmlns:a16="http://schemas.microsoft.com/office/drawing/2014/main" id="{0C5E0DA4-8E88-9419-E394-9D0CECF5708B}"/>
                    </a:ext>
                  </a:extLst>
                </p:cNvPr>
                <p:cNvSpPr/>
                <p:nvPr/>
              </p:nvSpPr>
              <p:spPr>
                <a:xfrm rot="10800000">
                  <a:off x="4010617" y="3564869"/>
                  <a:ext cx="403247" cy="227763"/>
                </a:xfrm>
                <a:prstGeom prst="snip2SameRect">
                  <a:avLst>
                    <a:gd name="adj1" fmla="val 13530"/>
                    <a:gd name="adj2" fmla="val 0"/>
                  </a:avLst>
                </a:prstGeom>
                <a:solidFill>
                  <a:srgbClr val="BCBC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27E875AC-8EA7-C48C-93F1-A3DB1C740A77}"/>
                  </a:ext>
                </a:extLst>
              </p:cNvPr>
              <p:cNvSpPr/>
              <p:nvPr/>
            </p:nvSpPr>
            <p:spPr>
              <a:xfrm>
                <a:off x="3505680" y="2591668"/>
                <a:ext cx="99384" cy="95735"/>
              </a:xfrm>
              <a:prstGeom prst="ellipse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sp>
          <p:nvSpPr>
            <p:cNvPr id="257" name="Rectangle: Rounded Corners 256">
              <a:extLst>
                <a:ext uri="{FF2B5EF4-FFF2-40B4-BE49-F238E27FC236}">
                  <a16:creationId xmlns:a16="http://schemas.microsoft.com/office/drawing/2014/main" id="{21480208-6165-8128-B58E-CB97BC067585}"/>
                </a:ext>
              </a:extLst>
            </p:cNvPr>
            <p:cNvSpPr/>
            <p:nvPr/>
          </p:nvSpPr>
          <p:spPr>
            <a:xfrm>
              <a:off x="7145188" y="4787904"/>
              <a:ext cx="819150" cy="352425"/>
            </a:xfrm>
            <a:prstGeom prst="roundRect">
              <a:avLst>
                <a:gd name="adj" fmla="val 50000"/>
              </a:avLst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pic>
          <p:nvPicPr>
            <p:cNvPr id="254" name="Graphic 253">
              <a:extLst>
                <a:ext uri="{FF2B5EF4-FFF2-40B4-BE49-F238E27FC236}">
                  <a16:creationId xmlns:a16="http://schemas.microsoft.com/office/drawing/2014/main" id="{1C994975-A538-C027-BA30-A38233392C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t="22571" b="26710"/>
            <a:stretch/>
          </p:blipFill>
          <p:spPr>
            <a:xfrm>
              <a:off x="2454853" y="1509530"/>
              <a:ext cx="7175613" cy="5147400"/>
            </a:xfrm>
            <a:prstGeom prst="rect">
              <a:avLst/>
            </a:prstGeom>
          </p:spPr>
        </p:pic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F6DD2D6-4696-7775-3ABA-37773F8FD153}"/>
                </a:ext>
              </a:extLst>
            </p:cNvPr>
            <p:cNvSpPr/>
            <p:nvPr/>
          </p:nvSpPr>
          <p:spPr>
            <a:xfrm>
              <a:off x="4874145" y="2218711"/>
              <a:ext cx="3145119" cy="1816303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AD272B75-301E-48A8-6305-73DD8985E84B}"/>
                </a:ext>
              </a:extLst>
            </p:cNvPr>
            <p:cNvGrpSpPr/>
            <p:nvPr/>
          </p:nvGrpSpPr>
          <p:grpSpPr>
            <a:xfrm>
              <a:off x="4860271" y="1991638"/>
              <a:ext cx="395157" cy="828446"/>
              <a:chOff x="4510218" y="1337408"/>
              <a:chExt cx="395157" cy="828446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6">
                <p14:nvContentPartPr>
                  <p14:cNvPr id="377" name="Ink 376">
                    <a:extLst>
                      <a:ext uri="{FF2B5EF4-FFF2-40B4-BE49-F238E27FC236}">
                        <a16:creationId xmlns:a16="http://schemas.microsoft.com/office/drawing/2014/main" id="{972BC0B8-7C3A-6BC0-7F2F-7C6B25BA1FDB}"/>
                      </a:ext>
                    </a:extLst>
                  </p14:cNvPr>
                  <p14:cNvContentPartPr/>
                  <p14:nvPr/>
                </p14:nvContentPartPr>
                <p14:xfrm>
                  <a:off x="4839101" y="2163334"/>
                  <a:ext cx="2520" cy="2520"/>
                </p14:xfrm>
              </p:contentPart>
            </mc:Choice>
            <mc:Fallback xmlns="">
              <p:pic>
                <p:nvPicPr>
                  <p:cNvPr id="377" name="Ink 376">
                    <a:extLst>
                      <a:ext uri="{FF2B5EF4-FFF2-40B4-BE49-F238E27FC236}">
                        <a16:creationId xmlns:a16="http://schemas.microsoft.com/office/drawing/2014/main" id="{972BC0B8-7C3A-6BC0-7F2F-7C6B25BA1FDB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821101" y="2055694"/>
                    <a:ext cx="38160" cy="21816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D0D31B1C-A85D-7D78-9203-44E1C4673991}"/>
                  </a:ext>
                </a:extLst>
              </p:cNvPr>
              <p:cNvSpPr/>
              <p:nvPr/>
            </p:nvSpPr>
            <p:spPr>
              <a:xfrm>
                <a:off x="4560094" y="1564481"/>
                <a:ext cx="88106" cy="233363"/>
              </a:xfrm>
              <a:custGeom>
                <a:avLst/>
                <a:gdLst>
                  <a:gd name="connsiteX0" fmla="*/ 9525 w 88106"/>
                  <a:gd name="connsiteY0" fmla="*/ 0 h 233363"/>
                  <a:gd name="connsiteX1" fmla="*/ 2381 w 88106"/>
                  <a:gd name="connsiteY1" fmla="*/ 69057 h 233363"/>
                  <a:gd name="connsiteX2" fmla="*/ 2381 w 88106"/>
                  <a:gd name="connsiteY2" fmla="*/ 192882 h 233363"/>
                  <a:gd name="connsiteX3" fmla="*/ 0 w 88106"/>
                  <a:gd name="connsiteY3" fmla="*/ 219075 h 233363"/>
                  <a:gd name="connsiteX4" fmla="*/ 16669 w 88106"/>
                  <a:gd name="connsiteY4" fmla="*/ 233363 h 233363"/>
                  <a:gd name="connsiteX5" fmla="*/ 69056 w 88106"/>
                  <a:gd name="connsiteY5" fmla="*/ 233363 h 233363"/>
                  <a:gd name="connsiteX6" fmla="*/ 88106 w 88106"/>
                  <a:gd name="connsiteY6" fmla="*/ 214313 h 233363"/>
                  <a:gd name="connsiteX7" fmla="*/ 83344 w 88106"/>
                  <a:gd name="connsiteY7" fmla="*/ 142875 h 233363"/>
                  <a:gd name="connsiteX8" fmla="*/ 85725 w 88106"/>
                  <a:gd name="connsiteY8" fmla="*/ 104775 h 233363"/>
                  <a:gd name="connsiteX9" fmla="*/ 71437 w 88106"/>
                  <a:gd name="connsiteY9" fmla="*/ 90488 h 233363"/>
                  <a:gd name="connsiteX10" fmla="*/ 38100 w 88106"/>
                  <a:gd name="connsiteY10" fmla="*/ 59532 h 233363"/>
                  <a:gd name="connsiteX11" fmla="*/ 9525 w 88106"/>
                  <a:gd name="connsiteY11" fmla="*/ 0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106" h="233363">
                    <a:moveTo>
                      <a:pt x="9525" y="0"/>
                    </a:moveTo>
                    <a:lnTo>
                      <a:pt x="2381" y="69057"/>
                    </a:lnTo>
                    <a:lnTo>
                      <a:pt x="2381" y="192882"/>
                    </a:lnTo>
                    <a:lnTo>
                      <a:pt x="0" y="219075"/>
                    </a:lnTo>
                    <a:lnTo>
                      <a:pt x="16669" y="233363"/>
                    </a:lnTo>
                    <a:lnTo>
                      <a:pt x="69056" y="233363"/>
                    </a:lnTo>
                    <a:lnTo>
                      <a:pt x="88106" y="214313"/>
                    </a:lnTo>
                    <a:lnTo>
                      <a:pt x="83344" y="142875"/>
                    </a:lnTo>
                    <a:lnTo>
                      <a:pt x="85725" y="104775"/>
                    </a:lnTo>
                    <a:lnTo>
                      <a:pt x="71437" y="90488"/>
                    </a:lnTo>
                    <a:lnTo>
                      <a:pt x="38100" y="59532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CC0A0109-1EB5-8259-1F3F-50A3244F9E94}"/>
                  </a:ext>
                </a:extLst>
              </p:cNvPr>
              <p:cNvGrpSpPr/>
              <p:nvPr/>
            </p:nvGrpSpPr>
            <p:grpSpPr>
              <a:xfrm>
                <a:off x="4745336" y="1658524"/>
                <a:ext cx="12600" cy="1440"/>
                <a:chOff x="4745336" y="1658524"/>
                <a:chExt cx="12600" cy="1440"/>
              </a:xfrm>
            </p:grpSpPr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28">
                  <p14:nvContentPartPr>
                    <p14:cNvPr id="379" name="Ink 378">
                      <a:extLst>
                        <a:ext uri="{FF2B5EF4-FFF2-40B4-BE49-F238E27FC236}">
                          <a16:creationId xmlns:a16="http://schemas.microsoft.com/office/drawing/2014/main" id="{299469AC-A068-1213-5BD3-214F62C930F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56136" y="1658524"/>
                    <a:ext cx="1800" cy="1080"/>
                  </p14:xfrm>
                </p:contentPart>
              </mc:Choice>
              <mc:Fallback xmlns="">
                <p:pic>
                  <p:nvPicPr>
                    <p:cNvPr id="379" name="Ink 378">
                      <a:extLst>
                        <a:ext uri="{FF2B5EF4-FFF2-40B4-BE49-F238E27FC236}">
                          <a16:creationId xmlns:a16="http://schemas.microsoft.com/office/drawing/2014/main" id="{299469AC-A068-1213-5BD3-214F62C930FE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8136" y="1550884"/>
                      <a:ext cx="37440" cy="21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30">
                  <p14:nvContentPartPr>
                    <p14:cNvPr id="380" name="Ink 379">
                      <a:extLst>
                        <a:ext uri="{FF2B5EF4-FFF2-40B4-BE49-F238E27FC236}">
                          <a16:creationId xmlns:a16="http://schemas.microsoft.com/office/drawing/2014/main" id="{E52FEF2D-4B27-ECEF-7FF5-6CC2E94B59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45336" y="1659244"/>
                    <a:ext cx="1080" cy="720"/>
                  </p14:xfrm>
                </p:contentPart>
              </mc:Choice>
              <mc:Fallback xmlns="">
                <p:pic>
                  <p:nvPicPr>
                    <p:cNvPr id="380" name="Ink 379">
                      <a:extLst>
                        <a:ext uri="{FF2B5EF4-FFF2-40B4-BE49-F238E27FC236}">
                          <a16:creationId xmlns:a16="http://schemas.microsoft.com/office/drawing/2014/main" id="{E52FEF2D-4B27-ECEF-7FF5-6CC2E94B5974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4727696" y="1551604"/>
                      <a:ext cx="36720" cy="2163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BB8B41C-9EF8-17D3-C731-390CAB23969C}"/>
                  </a:ext>
                </a:extLst>
              </p:cNvPr>
              <p:cNvSpPr/>
              <p:nvPr/>
            </p:nvSpPr>
            <p:spPr>
              <a:xfrm>
                <a:off x="4743450" y="1566863"/>
                <a:ext cx="90488" cy="240506"/>
              </a:xfrm>
              <a:custGeom>
                <a:avLst/>
                <a:gdLst>
                  <a:gd name="connsiteX0" fmla="*/ 0 w 90488"/>
                  <a:gd name="connsiteY0" fmla="*/ 100012 h 240506"/>
                  <a:gd name="connsiteX1" fmla="*/ 47625 w 90488"/>
                  <a:gd name="connsiteY1" fmla="*/ 52387 h 240506"/>
                  <a:gd name="connsiteX2" fmla="*/ 64294 w 90488"/>
                  <a:gd name="connsiteY2" fmla="*/ 26193 h 240506"/>
                  <a:gd name="connsiteX3" fmla="*/ 69056 w 90488"/>
                  <a:gd name="connsiteY3" fmla="*/ 0 h 240506"/>
                  <a:gd name="connsiteX4" fmla="*/ 83344 w 90488"/>
                  <a:gd name="connsiteY4" fmla="*/ 4762 h 240506"/>
                  <a:gd name="connsiteX5" fmla="*/ 90488 w 90488"/>
                  <a:gd name="connsiteY5" fmla="*/ 52387 h 240506"/>
                  <a:gd name="connsiteX6" fmla="*/ 83344 w 90488"/>
                  <a:gd name="connsiteY6" fmla="*/ 219075 h 240506"/>
                  <a:gd name="connsiteX7" fmla="*/ 71438 w 90488"/>
                  <a:gd name="connsiteY7" fmla="*/ 238125 h 240506"/>
                  <a:gd name="connsiteX8" fmla="*/ 50006 w 90488"/>
                  <a:gd name="connsiteY8" fmla="*/ 240506 h 240506"/>
                  <a:gd name="connsiteX9" fmla="*/ 19050 w 90488"/>
                  <a:gd name="connsiteY9" fmla="*/ 235743 h 240506"/>
                  <a:gd name="connsiteX10" fmla="*/ 7144 w 90488"/>
                  <a:gd name="connsiteY10" fmla="*/ 223837 h 240506"/>
                  <a:gd name="connsiteX11" fmla="*/ 2381 w 90488"/>
                  <a:gd name="connsiteY11" fmla="*/ 207168 h 240506"/>
                  <a:gd name="connsiteX12" fmla="*/ 0 w 90488"/>
                  <a:gd name="connsiteY12" fmla="*/ 100012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0488" h="240506">
                    <a:moveTo>
                      <a:pt x="0" y="100012"/>
                    </a:moveTo>
                    <a:lnTo>
                      <a:pt x="47625" y="52387"/>
                    </a:lnTo>
                    <a:lnTo>
                      <a:pt x="64294" y="26193"/>
                    </a:lnTo>
                    <a:lnTo>
                      <a:pt x="69056" y="0"/>
                    </a:lnTo>
                    <a:lnTo>
                      <a:pt x="83344" y="4762"/>
                    </a:lnTo>
                    <a:lnTo>
                      <a:pt x="90488" y="52387"/>
                    </a:lnTo>
                    <a:lnTo>
                      <a:pt x="83344" y="219075"/>
                    </a:lnTo>
                    <a:lnTo>
                      <a:pt x="71438" y="238125"/>
                    </a:lnTo>
                    <a:lnTo>
                      <a:pt x="50006" y="240506"/>
                    </a:lnTo>
                    <a:lnTo>
                      <a:pt x="19050" y="235743"/>
                    </a:lnTo>
                    <a:lnTo>
                      <a:pt x="7144" y="223837"/>
                    </a:lnTo>
                    <a:lnTo>
                      <a:pt x="2381" y="207168"/>
                    </a:lnTo>
                    <a:cubicBezTo>
                      <a:pt x="1587" y="171449"/>
                      <a:pt x="794" y="135731"/>
                      <a:pt x="0" y="100012"/>
                    </a:cubicBez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50718B33-9C9E-F020-6A28-44F02ACC17EE}"/>
                  </a:ext>
                </a:extLst>
              </p:cNvPr>
              <p:cNvSpPr/>
              <p:nvPr/>
            </p:nvSpPr>
            <p:spPr>
              <a:xfrm>
                <a:off x="4570503" y="1434963"/>
                <a:ext cx="251658" cy="239541"/>
              </a:xfrm>
              <a:prstGeom prst="ellipse">
                <a:avLst/>
              </a:pr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FC4D8274-B78D-022B-7B8A-77824B9A8F0F}"/>
                  </a:ext>
                </a:extLst>
              </p:cNvPr>
              <p:cNvGrpSpPr/>
              <p:nvPr/>
            </p:nvGrpSpPr>
            <p:grpSpPr>
              <a:xfrm>
                <a:off x="4510218" y="1337408"/>
                <a:ext cx="395157" cy="723596"/>
                <a:chOff x="4510218" y="1337408"/>
                <a:chExt cx="395157" cy="723596"/>
              </a:xfrm>
            </p:grpSpPr>
            <p:pic>
              <p:nvPicPr>
                <p:cNvPr id="385" name="Graphic 384">
                  <a:extLst>
                    <a:ext uri="{FF2B5EF4-FFF2-40B4-BE49-F238E27FC236}">
                      <a16:creationId xmlns:a16="http://schemas.microsoft.com/office/drawing/2014/main" id="{84BBFDF2-FD67-577F-4C96-90B2D09FC0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rcRect l="33865" t="27335" r="61820" b="65534"/>
                <a:stretch/>
              </p:blipFill>
              <p:spPr>
                <a:xfrm>
                  <a:off x="4540336" y="1337408"/>
                  <a:ext cx="309563" cy="723596"/>
                </a:xfrm>
                <a:prstGeom prst="rect">
                  <a:avLst/>
                </a:prstGeom>
              </p:spPr>
            </p:pic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2DB04D3A-0601-A5A7-4A30-C9FA37D25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10218" y="1874044"/>
                  <a:ext cx="242756" cy="0"/>
                </a:xfrm>
                <a:prstGeom prst="line">
                  <a:avLst/>
                </a:prstGeom>
                <a:ln w="38100">
                  <a:solidFill>
                    <a:srgbClr val="9797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A4E3B95F-D816-9898-81BD-250A7BF836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822161" y="1866899"/>
                  <a:ext cx="83214" cy="9526"/>
                </a:xfrm>
                <a:prstGeom prst="line">
                  <a:avLst/>
                </a:prstGeom>
                <a:ln w="38100">
                  <a:solidFill>
                    <a:srgbClr val="9797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9C46C9BA-B6AE-7062-3989-4D048B7C37AF}"/>
                    </a:ext>
                  </a:extLst>
                </p14:cNvPr>
                <p14:cNvContentPartPr/>
                <p14:nvPr/>
              </p14:nvContentPartPr>
              <p14:xfrm>
                <a:off x="5791749" y="4495321"/>
                <a:ext cx="6480" cy="18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9C46C9BA-B6AE-7062-3989-4D048B7C37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73749" y="4387681"/>
                  <a:ext cx="42120" cy="2174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D4B5D56F-E208-E2C8-7F80-F5021BE519CB}"/>
                </a:ext>
              </a:extLst>
            </p:cNvPr>
            <p:cNvSpPr/>
            <p:nvPr/>
          </p:nvSpPr>
          <p:spPr>
            <a:xfrm>
              <a:off x="4741888" y="2412319"/>
              <a:ext cx="1059544" cy="15862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7485D7F7-CA6C-04E8-1265-B3A45543F844}"/>
                </a:ext>
              </a:extLst>
            </p:cNvPr>
            <p:cNvSpPr/>
            <p:nvPr/>
          </p:nvSpPr>
          <p:spPr>
            <a:xfrm>
              <a:off x="5870027" y="2377964"/>
              <a:ext cx="1142505" cy="13572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BCECB32E-7E94-7BFD-087E-8391AC5D26B5}"/>
                </a:ext>
              </a:extLst>
            </p:cNvPr>
            <p:cNvSpPr/>
            <p:nvPr/>
          </p:nvSpPr>
          <p:spPr>
            <a:xfrm>
              <a:off x="7065249" y="2376849"/>
              <a:ext cx="1142505" cy="13572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grpSp>
          <p:nvGrpSpPr>
            <p:cNvPr id="442" name="Group 441">
              <a:extLst>
                <a:ext uri="{FF2B5EF4-FFF2-40B4-BE49-F238E27FC236}">
                  <a16:creationId xmlns:a16="http://schemas.microsoft.com/office/drawing/2014/main" id="{D7F6A42F-6354-F48F-2E9B-66E45C0169BA}"/>
                </a:ext>
              </a:extLst>
            </p:cNvPr>
            <p:cNvGrpSpPr/>
            <p:nvPr/>
          </p:nvGrpSpPr>
          <p:grpSpPr>
            <a:xfrm>
              <a:off x="4322547" y="3598919"/>
              <a:ext cx="570225" cy="367631"/>
              <a:chOff x="3977254" y="2944689"/>
              <a:chExt cx="570225" cy="367631"/>
            </a:xfrm>
          </p:grpSpPr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974A98BF-DC10-91F8-0FF0-373C97586237}"/>
                  </a:ext>
                </a:extLst>
              </p:cNvPr>
              <p:cNvSpPr/>
              <p:nvPr/>
            </p:nvSpPr>
            <p:spPr>
              <a:xfrm>
                <a:off x="4102894" y="3009900"/>
                <a:ext cx="230981" cy="102394"/>
              </a:xfrm>
              <a:custGeom>
                <a:avLst/>
                <a:gdLst>
                  <a:gd name="connsiteX0" fmla="*/ 0 w 230981"/>
                  <a:gd name="connsiteY0" fmla="*/ 14288 h 102394"/>
                  <a:gd name="connsiteX1" fmla="*/ 83344 w 230981"/>
                  <a:gd name="connsiteY1" fmla="*/ 0 h 102394"/>
                  <a:gd name="connsiteX2" fmla="*/ 138112 w 230981"/>
                  <a:gd name="connsiteY2" fmla="*/ 0 h 102394"/>
                  <a:gd name="connsiteX3" fmla="*/ 200025 w 230981"/>
                  <a:gd name="connsiteY3" fmla="*/ 2381 h 102394"/>
                  <a:gd name="connsiteX4" fmla="*/ 226219 w 230981"/>
                  <a:gd name="connsiteY4" fmla="*/ 9525 h 102394"/>
                  <a:gd name="connsiteX5" fmla="*/ 230981 w 230981"/>
                  <a:gd name="connsiteY5" fmla="*/ 50006 h 102394"/>
                  <a:gd name="connsiteX6" fmla="*/ 228600 w 230981"/>
                  <a:gd name="connsiteY6" fmla="*/ 78581 h 102394"/>
                  <a:gd name="connsiteX7" fmla="*/ 211931 w 230981"/>
                  <a:gd name="connsiteY7" fmla="*/ 92869 h 102394"/>
                  <a:gd name="connsiteX8" fmla="*/ 145256 w 230981"/>
                  <a:gd name="connsiteY8" fmla="*/ 95250 h 102394"/>
                  <a:gd name="connsiteX9" fmla="*/ 104775 w 230981"/>
                  <a:gd name="connsiteY9" fmla="*/ 102394 h 102394"/>
                  <a:gd name="connsiteX10" fmla="*/ 69056 w 230981"/>
                  <a:gd name="connsiteY10" fmla="*/ 57150 h 102394"/>
                  <a:gd name="connsiteX11" fmla="*/ 52387 w 230981"/>
                  <a:gd name="connsiteY11" fmla="*/ 40481 h 102394"/>
                  <a:gd name="connsiteX12" fmla="*/ 0 w 230981"/>
                  <a:gd name="connsiteY12" fmla="*/ 14288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981" h="102394">
                    <a:moveTo>
                      <a:pt x="0" y="14288"/>
                    </a:moveTo>
                    <a:lnTo>
                      <a:pt x="83344" y="0"/>
                    </a:lnTo>
                    <a:lnTo>
                      <a:pt x="138112" y="0"/>
                    </a:lnTo>
                    <a:lnTo>
                      <a:pt x="200025" y="2381"/>
                    </a:lnTo>
                    <a:lnTo>
                      <a:pt x="226219" y="9525"/>
                    </a:lnTo>
                    <a:lnTo>
                      <a:pt x="230981" y="50006"/>
                    </a:lnTo>
                    <a:lnTo>
                      <a:pt x="228600" y="78581"/>
                    </a:lnTo>
                    <a:lnTo>
                      <a:pt x="211931" y="92869"/>
                    </a:lnTo>
                    <a:lnTo>
                      <a:pt x="145256" y="95250"/>
                    </a:lnTo>
                    <a:lnTo>
                      <a:pt x="104775" y="102394"/>
                    </a:lnTo>
                    <a:lnTo>
                      <a:pt x="69056" y="57150"/>
                    </a:lnTo>
                    <a:lnTo>
                      <a:pt x="52387" y="40481"/>
                    </a:lnTo>
                    <a:lnTo>
                      <a:pt x="0" y="14288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23CA67A4-F2F0-D0EF-08C8-5DC6DE0685A2}"/>
                  </a:ext>
                </a:extLst>
              </p:cNvPr>
              <p:cNvSpPr/>
              <p:nvPr/>
            </p:nvSpPr>
            <p:spPr>
              <a:xfrm>
                <a:off x="4105275" y="3200400"/>
                <a:ext cx="226219" cy="88106"/>
              </a:xfrm>
              <a:custGeom>
                <a:avLst/>
                <a:gdLst>
                  <a:gd name="connsiteX0" fmla="*/ 0 w 226219"/>
                  <a:gd name="connsiteY0" fmla="*/ 69056 h 88106"/>
                  <a:gd name="connsiteX1" fmla="*/ 78581 w 226219"/>
                  <a:gd name="connsiteY1" fmla="*/ 28575 h 88106"/>
                  <a:gd name="connsiteX2" fmla="*/ 92869 w 226219"/>
                  <a:gd name="connsiteY2" fmla="*/ 2381 h 88106"/>
                  <a:gd name="connsiteX3" fmla="*/ 152400 w 226219"/>
                  <a:gd name="connsiteY3" fmla="*/ 2381 h 88106"/>
                  <a:gd name="connsiteX4" fmla="*/ 204788 w 226219"/>
                  <a:gd name="connsiteY4" fmla="*/ 0 h 88106"/>
                  <a:gd name="connsiteX5" fmla="*/ 216694 w 226219"/>
                  <a:gd name="connsiteY5" fmla="*/ 9525 h 88106"/>
                  <a:gd name="connsiteX6" fmla="*/ 223838 w 226219"/>
                  <a:gd name="connsiteY6" fmla="*/ 40481 h 88106"/>
                  <a:gd name="connsiteX7" fmla="*/ 226219 w 226219"/>
                  <a:gd name="connsiteY7" fmla="*/ 76200 h 88106"/>
                  <a:gd name="connsiteX8" fmla="*/ 211931 w 226219"/>
                  <a:gd name="connsiteY8" fmla="*/ 83344 h 88106"/>
                  <a:gd name="connsiteX9" fmla="*/ 147638 w 226219"/>
                  <a:gd name="connsiteY9" fmla="*/ 85725 h 88106"/>
                  <a:gd name="connsiteX10" fmla="*/ 54769 w 226219"/>
                  <a:gd name="connsiteY10" fmla="*/ 88106 h 88106"/>
                  <a:gd name="connsiteX11" fmla="*/ 0 w 226219"/>
                  <a:gd name="connsiteY11" fmla="*/ 69056 h 88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6219" h="88106">
                    <a:moveTo>
                      <a:pt x="0" y="69056"/>
                    </a:moveTo>
                    <a:lnTo>
                      <a:pt x="78581" y="28575"/>
                    </a:lnTo>
                    <a:lnTo>
                      <a:pt x="92869" y="2381"/>
                    </a:lnTo>
                    <a:lnTo>
                      <a:pt x="152400" y="2381"/>
                    </a:lnTo>
                    <a:lnTo>
                      <a:pt x="204788" y="0"/>
                    </a:lnTo>
                    <a:lnTo>
                      <a:pt x="216694" y="9525"/>
                    </a:lnTo>
                    <a:lnTo>
                      <a:pt x="223838" y="40481"/>
                    </a:lnTo>
                    <a:lnTo>
                      <a:pt x="226219" y="76200"/>
                    </a:lnTo>
                    <a:lnTo>
                      <a:pt x="211931" y="83344"/>
                    </a:lnTo>
                    <a:lnTo>
                      <a:pt x="147638" y="85725"/>
                    </a:lnTo>
                    <a:lnTo>
                      <a:pt x="54769" y="88106"/>
                    </a:lnTo>
                    <a:lnTo>
                      <a:pt x="0" y="69056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35BD1146-185F-5657-CDA6-F9AC1051FE87}"/>
                  </a:ext>
                </a:extLst>
              </p:cNvPr>
              <p:cNvSpPr/>
              <p:nvPr/>
            </p:nvSpPr>
            <p:spPr>
              <a:xfrm>
                <a:off x="3977254" y="3039344"/>
                <a:ext cx="230049" cy="224919"/>
              </a:xfrm>
              <a:prstGeom prst="ellipse">
                <a:avLst/>
              </a:pr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grpSp>
            <p:nvGrpSpPr>
              <p:cNvPr id="446" name="Group 445">
                <a:extLst>
                  <a:ext uri="{FF2B5EF4-FFF2-40B4-BE49-F238E27FC236}">
                    <a16:creationId xmlns:a16="http://schemas.microsoft.com/office/drawing/2014/main" id="{6F5ECFBF-9FE0-B293-13FA-F46CEB88AA5F}"/>
                  </a:ext>
                </a:extLst>
              </p:cNvPr>
              <p:cNvGrpSpPr/>
              <p:nvPr/>
            </p:nvGrpSpPr>
            <p:grpSpPr>
              <a:xfrm>
                <a:off x="3983534" y="2944689"/>
                <a:ext cx="563945" cy="367631"/>
                <a:chOff x="3983534" y="2944689"/>
                <a:chExt cx="563945" cy="367631"/>
              </a:xfrm>
            </p:grpSpPr>
            <p:pic>
              <p:nvPicPr>
                <p:cNvPr id="447" name="Graphic 446">
                  <a:extLst>
                    <a:ext uri="{FF2B5EF4-FFF2-40B4-BE49-F238E27FC236}">
                      <a16:creationId xmlns:a16="http://schemas.microsoft.com/office/drawing/2014/main" id="{C6B66503-396C-BAD6-3C8B-92B30A717D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rcRect l="26158" t="43282" r="65983" b="53237"/>
                <a:stretch/>
              </p:blipFill>
              <p:spPr>
                <a:xfrm>
                  <a:off x="3983534" y="2956645"/>
                  <a:ext cx="563945" cy="353294"/>
                </a:xfrm>
                <a:prstGeom prst="rect">
                  <a:avLst/>
                </a:prstGeom>
              </p:spPr>
            </p:pic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B3E5195C-513C-7215-EFCA-485A87EAF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0087" y="2944689"/>
                  <a:ext cx="0" cy="8460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9EDC5450-8913-F02F-E325-86A0F50AB1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4848" y="3087224"/>
                  <a:ext cx="0" cy="22509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E65F1017-57FD-C7A8-7B50-685F4106E480}"/>
                </a:ext>
              </a:extLst>
            </p:cNvPr>
            <p:cNvGrpSpPr/>
            <p:nvPr/>
          </p:nvGrpSpPr>
          <p:grpSpPr>
            <a:xfrm>
              <a:off x="8023335" y="2955055"/>
              <a:ext cx="688620" cy="377799"/>
              <a:chOff x="7673282" y="2300825"/>
              <a:chExt cx="688620" cy="377799"/>
            </a:xfrm>
          </p:grpSpPr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44E8D0AB-41FE-DE90-9B95-EC60AF7B7B8C}"/>
                  </a:ext>
                </a:extLst>
              </p:cNvPr>
              <p:cNvSpPr/>
              <p:nvPr/>
            </p:nvSpPr>
            <p:spPr>
              <a:xfrm>
                <a:off x="8048625" y="2381250"/>
                <a:ext cx="244475" cy="228600"/>
              </a:xfrm>
              <a:prstGeom prst="ellipse">
                <a:avLst/>
              </a:pr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F89FC8FD-D9C3-95CB-3AB0-11B3F1132CB6}"/>
                  </a:ext>
                </a:extLst>
              </p:cNvPr>
              <p:cNvSpPr/>
              <p:nvPr/>
            </p:nvSpPr>
            <p:spPr>
              <a:xfrm>
                <a:off x="7922419" y="2348778"/>
                <a:ext cx="233363" cy="96765"/>
              </a:xfrm>
              <a:custGeom>
                <a:avLst/>
                <a:gdLst>
                  <a:gd name="connsiteX0" fmla="*/ 233363 w 233363"/>
                  <a:gd name="connsiteY0" fmla="*/ 9525 h 80962"/>
                  <a:gd name="connsiteX1" fmla="*/ 54769 w 233363"/>
                  <a:gd name="connsiteY1" fmla="*/ 0 h 80962"/>
                  <a:gd name="connsiteX2" fmla="*/ 11906 w 233363"/>
                  <a:gd name="connsiteY2" fmla="*/ 9525 h 80962"/>
                  <a:gd name="connsiteX3" fmla="*/ 0 w 233363"/>
                  <a:gd name="connsiteY3" fmla="*/ 30956 h 80962"/>
                  <a:gd name="connsiteX4" fmla="*/ 2381 w 233363"/>
                  <a:gd name="connsiteY4" fmla="*/ 52387 h 80962"/>
                  <a:gd name="connsiteX5" fmla="*/ 19050 w 233363"/>
                  <a:gd name="connsiteY5" fmla="*/ 80962 h 80962"/>
                  <a:gd name="connsiteX6" fmla="*/ 64294 w 233363"/>
                  <a:gd name="connsiteY6" fmla="*/ 78581 h 80962"/>
                  <a:gd name="connsiteX7" fmla="*/ 140494 w 233363"/>
                  <a:gd name="connsiteY7" fmla="*/ 78581 h 80962"/>
                  <a:gd name="connsiteX8" fmla="*/ 159544 w 233363"/>
                  <a:gd name="connsiteY8" fmla="*/ 57150 h 80962"/>
                  <a:gd name="connsiteX9" fmla="*/ 185738 w 233363"/>
                  <a:gd name="connsiteY9" fmla="*/ 40481 h 80962"/>
                  <a:gd name="connsiteX10" fmla="*/ 233363 w 233363"/>
                  <a:gd name="connsiteY10" fmla="*/ 9525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3" h="80962">
                    <a:moveTo>
                      <a:pt x="233363" y="9525"/>
                    </a:moveTo>
                    <a:lnTo>
                      <a:pt x="54769" y="0"/>
                    </a:lnTo>
                    <a:lnTo>
                      <a:pt x="11906" y="9525"/>
                    </a:lnTo>
                    <a:lnTo>
                      <a:pt x="0" y="30956"/>
                    </a:lnTo>
                    <a:lnTo>
                      <a:pt x="2381" y="52387"/>
                    </a:lnTo>
                    <a:lnTo>
                      <a:pt x="19050" y="80962"/>
                    </a:lnTo>
                    <a:lnTo>
                      <a:pt x="64294" y="78581"/>
                    </a:lnTo>
                    <a:lnTo>
                      <a:pt x="140494" y="78581"/>
                    </a:lnTo>
                    <a:lnTo>
                      <a:pt x="159544" y="57150"/>
                    </a:lnTo>
                    <a:lnTo>
                      <a:pt x="185738" y="40481"/>
                    </a:lnTo>
                    <a:lnTo>
                      <a:pt x="233363" y="9525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8DA3E029-B352-7C6C-2204-846A81138D0C}"/>
                  </a:ext>
                </a:extLst>
              </p:cNvPr>
              <p:cNvSpPr/>
              <p:nvPr/>
            </p:nvSpPr>
            <p:spPr>
              <a:xfrm>
                <a:off x="7927181" y="2540794"/>
                <a:ext cx="235744" cy="90487"/>
              </a:xfrm>
              <a:custGeom>
                <a:avLst/>
                <a:gdLst>
                  <a:gd name="connsiteX0" fmla="*/ 133350 w 235744"/>
                  <a:gd name="connsiteY0" fmla="*/ 0 h 90487"/>
                  <a:gd name="connsiteX1" fmla="*/ 19050 w 235744"/>
                  <a:gd name="connsiteY1" fmla="*/ 2381 h 90487"/>
                  <a:gd name="connsiteX2" fmla="*/ 4763 w 235744"/>
                  <a:gd name="connsiteY2" fmla="*/ 16669 h 90487"/>
                  <a:gd name="connsiteX3" fmla="*/ 0 w 235744"/>
                  <a:gd name="connsiteY3" fmla="*/ 35719 h 90487"/>
                  <a:gd name="connsiteX4" fmla="*/ 4763 w 235744"/>
                  <a:gd name="connsiteY4" fmla="*/ 73819 h 90487"/>
                  <a:gd name="connsiteX5" fmla="*/ 11907 w 235744"/>
                  <a:gd name="connsiteY5" fmla="*/ 83344 h 90487"/>
                  <a:gd name="connsiteX6" fmla="*/ 35719 w 235744"/>
                  <a:gd name="connsiteY6" fmla="*/ 90487 h 90487"/>
                  <a:gd name="connsiteX7" fmla="*/ 192882 w 235744"/>
                  <a:gd name="connsiteY7" fmla="*/ 85725 h 90487"/>
                  <a:gd name="connsiteX8" fmla="*/ 221457 w 235744"/>
                  <a:gd name="connsiteY8" fmla="*/ 80962 h 90487"/>
                  <a:gd name="connsiteX9" fmla="*/ 235744 w 235744"/>
                  <a:gd name="connsiteY9" fmla="*/ 69056 h 90487"/>
                  <a:gd name="connsiteX10" fmla="*/ 178594 w 235744"/>
                  <a:gd name="connsiteY10" fmla="*/ 50006 h 90487"/>
                  <a:gd name="connsiteX11" fmla="*/ 133350 w 235744"/>
                  <a:gd name="connsiteY11" fmla="*/ 0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5744" h="90487">
                    <a:moveTo>
                      <a:pt x="133350" y="0"/>
                    </a:moveTo>
                    <a:lnTo>
                      <a:pt x="19050" y="2381"/>
                    </a:lnTo>
                    <a:lnTo>
                      <a:pt x="4763" y="16669"/>
                    </a:lnTo>
                    <a:lnTo>
                      <a:pt x="0" y="35719"/>
                    </a:lnTo>
                    <a:lnTo>
                      <a:pt x="4763" y="73819"/>
                    </a:lnTo>
                    <a:lnTo>
                      <a:pt x="11907" y="83344"/>
                    </a:lnTo>
                    <a:lnTo>
                      <a:pt x="35719" y="90487"/>
                    </a:lnTo>
                    <a:lnTo>
                      <a:pt x="192882" y="85725"/>
                    </a:lnTo>
                    <a:lnTo>
                      <a:pt x="221457" y="80962"/>
                    </a:lnTo>
                    <a:lnTo>
                      <a:pt x="235744" y="69056"/>
                    </a:lnTo>
                    <a:lnTo>
                      <a:pt x="178594" y="50006"/>
                    </a:lnTo>
                    <a:lnTo>
                      <a:pt x="133350" y="0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pic>
            <p:nvPicPr>
              <p:cNvPr id="454" name="Graphic 453">
                <a:extLst>
                  <a:ext uri="{FF2B5EF4-FFF2-40B4-BE49-F238E27FC236}">
                    <a16:creationId xmlns:a16="http://schemas.microsoft.com/office/drawing/2014/main" id="{4A159937-E26E-089C-DC4C-369E40B384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 l="77509" t="36849" r="12894" b="59428"/>
              <a:stretch/>
            </p:blipFill>
            <p:spPr>
              <a:xfrm>
                <a:off x="7673282" y="2300825"/>
                <a:ext cx="688620" cy="377799"/>
              </a:xfrm>
              <a:prstGeom prst="rect">
                <a:avLst/>
              </a:prstGeom>
            </p:spPr>
          </p:pic>
        </p:grpSp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id="{B41D0AF0-8B83-6624-1AFA-813FF5F1A49D}"/>
                </a:ext>
              </a:extLst>
            </p:cNvPr>
            <p:cNvSpPr txBox="1"/>
            <p:nvPr/>
          </p:nvSpPr>
          <p:spPr>
            <a:xfrm>
              <a:off x="4847975" y="2507442"/>
              <a:ext cx="107442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{ </a:t>
              </a:r>
            </a:p>
            <a:p>
              <a:r>
                <a:rPr lang="en-US" sz="1200" dirty="0"/>
                <a:t>“@id” :</a:t>
              </a:r>
            </a:p>
            <a:p>
              <a:r>
                <a:rPr lang="en-US" sz="800" dirty="0"/>
                <a:t>”https:// …” </a:t>
              </a:r>
            </a:p>
            <a:p>
              <a:r>
                <a:rPr lang="en-US" sz="1200" dirty="0"/>
                <a:t>“@type”:</a:t>
              </a:r>
            </a:p>
            <a:p>
              <a:r>
                <a:rPr lang="en-US" sz="800" dirty="0"/>
                <a:t>“Course”</a:t>
              </a:r>
            </a:p>
            <a:p>
              <a:r>
                <a:rPr lang="en-US" sz="1200" dirty="0"/>
                <a:t>“keywords”: </a:t>
              </a:r>
              <a:r>
                <a:rPr lang="en-US" sz="800" dirty="0"/>
                <a:t>“Training“  </a:t>
              </a:r>
            </a:p>
            <a:p>
              <a:r>
                <a:rPr lang="en-US" sz="1200" dirty="0"/>
                <a:t>       }</a:t>
              </a:r>
              <a:endParaRPr lang="en-BE" sz="1200" dirty="0"/>
            </a:p>
          </p:txBody>
        </p:sp>
        <p:sp>
          <p:nvSpPr>
            <p:cNvPr id="474" name="TextBox 473">
              <a:extLst>
                <a:ext uri="{FF2B5EF4-FFF2-40B4-BE49-F238E27FC236}">
                  <a16:creationId xmlns:a16="http://schemas.microsoft.com/office/drawing/2014/main" id="{3984A57C-8C42-198A-37F9-EDF516AFC476}"/>
                </a:ext>
              </a:extLst>
            </p:cNvPr>
            <p:cNvSpPr txBox="1"/>
            <p:nvPr/>
          </p:nvSpPr>
          <p:spPr>
            <a:xfrm>
              <a:off x="7147106" y="2369163"/>
              <a:ext cx="122277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{ </a:t>
              </a:r>
            </a:p>
            <a:p>
              <a:r>
                <a:rPr lang="en-US" sz="1200" dirty="0"/>
                <a:t>“@id” :</a:t>
              </a:r>
            </a:p>
            <a:p>
              <a:r>
                <a:rPr lang="en-US" sz="800" dirty="0"/>
                <a:t>”https:// …” </a:t>
              </a:r>
            </a:p>
            <a:p>
              <a:r>
                <a:rPr lang="en-US" sz="1200" dirty="0"/>
                <a:t>“@type”:</a:t>
              </a:r>
            </a:p>
            <a:p>
              <a:r>
                <a:rPr lang="en-US" sz="800" dirty="0"/>
                <a:t>“Course”</a:t>
              </a:r>
            </a:p>
            <a:p>
              <a:r>
                <a:rPr lang="en-US" sz="1200" dirty="0"/>
                <a:t>“keywords”: </a:t>
              </a:r>
              <a:r>
                <a:rPr lang="en-US" sz="800" dirty="0"/>
                <a:t>“Training“  </a:t>
              </a:r>
            </a:p>
            <a:p>
              <a:r>
                <a:rPr lang="en-US" sz="1200" dirty="0"/>
                <a:t>       }</a:t>
              </a:r>
              <a:endParaRPr lang="en-BE" sz="1200" dirty="0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6F1EA1E1-F724-075B-EA33-D097804120D0}"/>
                </a:ext>
              </a:extLst>
            </p:cNvPr>
            <p:cNvSpPr/>
            <p:nvPr/>
          </p:nvSpPr>
          <p:spPr>
            <a:xfrm>
              <a:off x="6377786" y="3968540"/>
              <a:ext cx="69120" cy="98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A60B3C66-6B5B-3E90-D751-33B42F290B6A}"/>
                </a:ext>
              </a:extLst>
            </p:cNvPr>
            <p:cNvGrpSpPr/>
            <p:nvPr/>
          </p:nvGrpSpPr>
          <p:grpSpPr>
            <a:xfrm>
              <a:off x="6279366" y="3609361"/>
              <a:ext cx="280987" cy="367028"/>
              <a:chOff x="5929313" y="2955131"/>
              <a:chExt cx="280987" cy="367028"/>
            </a:xfrm>
          </p:grpSpPr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0726E482-F51F-7A57-A657-58DE1A94DC0A}"/>
                  </a:ext>
                </a:extLst>
              </p:cNvPr>
              <p:cNvSpPr/>
              <p:nvPr/>
            </p:nvSpPr>
            <p:spPr>
              <a:xfrm>
                <a:off x="5943319" y="3087224"/>
                <a:ext cx="238406" cy="234935"/>
              </a:xfrm>
              <a:prstGeom prst="ellipse">
                <a:avLst/>
              </a:pr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225EA52C-A30A-BFEA-CE4B-2B0C9875E024}"/>
                  </a:ext>
                </a:extLst>
              </p:cNvPr>
              <p:cNvSpPr/>
              <p:nvPr/>
            </p:nvSpPr>
            <p:spPr>
              <a:xfrm>
                <a:off x="6117431" y="2955131"/>
                <a:ext cx="92869" cy="235744"/>
              </a:xfrm>
              <a:custGeom>
                <a:avLst/>
                <a:gdLst>
                  <a:gd name="connsiteX0" fmla="*/ 2382 w 92869"/>
                  <a:gd name="connsiteY0" fmla="*/ 9525 h 235744"/>
                  <a:gd name="connsiteX1" fmla="*/ 61913 w 92869"/>
                  <a:gd name="connsiteY1" fmla="*/ 0 h 235744"/>
                  <a:gd name="connsiteX2" fmla="*/ 78582 w 92869"/>
                  <a:gd name="connsiteY2" fmla="*/ 16669 h 235744"/>
                  <a:gd name="connsiteX3" fmla="*/ 83344 w 92869"/>
                  <a:gd name="connsiteY3" fmla="*/ 92869 h 235744"/>
                  <a:gd name="connsiteX4" fmla="*/ 92869 w 92869"/>
                  <a:gd name="connsiteY4" fmla="*/ 200025 h 235744"/>
                  <a:gd name="connsiteX5" fmla="*/ 85725 w 92869"/>
                  <a:gd name="connsiteY5" fmla="*/ 235744 h 235744"/>
                  <a:gd name="connsiteX6" fmla="*/ 42863 w 92869"/>
                  <a:gd name="connsiteY6" fmla="*/ 192882 h 235744"/>
                  <a:gd name="connsiteX7" fmla="*/ 11907 w 92869"/>
                  <a:gd name="connsiteY7" fmla="*/ 154782 h 235744"/>
                  <a:gd name="connsiteX8" fmla="*/ 0 w 92869"/>
                  <a:gd name="connsiteY8" fmla="*/ 133350 h 235744"/>
                  <a:gd name="connsiteX9" fmla="*/ 2382 w 92869"/>
                  <a:gd name="connsiteY9" fmla="*/ 73819 h 235744"/>
                  <a:gd name="connsiteX10" fmla="*/ 2382 w 92869"/>
                  <a:gd name="connsiteY10" fmla="*/ 9525 h 235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2869" h="235744">
                    <a:moveTo>
                      <a:pt x="2382" y="9525"/>
                    </a:moveTo>
                    <a:lnTo>
                      <a:pt x="61913" y="0"/>
                    </a:lnTo>
                    <a:lnTo>
                      <a:pt x="78582" y="16669"/>
                    </a:lnTo>
                    <a:lnTo>
                      <a:pt x="83344" y="92869"/>
                    </a:lnTo>
                    <a:lnTo>
                      <a:pt x="92869" y="200025"/>
                    </a:lnTo>
                    <a:lnTo>
                      <a:pt x="85725" y="235744"/>
                    </a:lnTo>
                    <a:lnTo>
                      <a:pt x="42863" y="192882"/>
                    </a:lnTo>
                    <a:lnTo>
                      <a:pt x="11907" y="154782"/>
                    </a:lnTo>
                    <a:lnTo>
                      <a:pt x="0" y="133350"/>
                    </a:lnTo>
                    <a:lnTo>
                      <a:pt x="2382" y="73819"/>
                    </a:lnTo>
                    <a:lnTo>
                      <a:pt x="2382" y="9525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AECC82A3-B0AF-ED08-8FD2-4FFB0811D2D1}"/>
                  </a:ext>
                </a:extLst>
              </p:cNvPr>
              <p:cNvSpPr/>
              <p:nvPr/>
            </p:nvSpPr>
            <p:spPr>
              <a:xfrm>
                <a:off x="5929313" y="3083719"/>
                <a:ext cx="73818" cy="111919"/>
              </a:xfrm>
              <a:custGeom>
                <a:avLst/>
                <a:gdLst>
                  <a:gd name="connsiteX0" fmla="*/ 0 w 73818"/>
                  <a:gd name="connsiteY0" fmla="*/ 2381 h 111919"/>
                  <a:gd name="connsiteX1" fmla="*/ 2381 w 73818"/>
                  <a:gd name="connsiteY1" fmla="*/ 52387 h 111919"/>
                  <a:gd name="connsiteX2" fmla="*/ 2381 w 73818"/>
                  <a:gd name="connsiteY2" fmla="*/ 92869 h 111919"/>
                  <a:gd name="connsiteX3" fmla="*/ 4762 w 73818"/>
                  <a:gd name="connsiteY3" fmla="*/ 104775 h 111919"/>
                  <a:gd name="connsiteX4" fmla="*/ 19050 w 73818"/>
                  <a:gd name="connsiteY4" fmla="*/ 111919 h 111919"/>
                  <a:gd name="connsiteX5" fmla="*/ 61912 w 73818"/>
                  <a:gd name="connsiteY5" fmla="*/ 33337 h 111919"/>
                  <a:gd name="connsiteX6" fmla="*/ 73818 w 73818"/>
                  <a:gd name="connsiteY6" fmla="*/ 0 h 111919"/>
                  <a:gd name="connsiteX7" fmla="*/ 0 w 73818"/>
                  <a:gd name="connsiteY7" fmla="*/ 2381 h 111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818" h="111919">
                    <a:moveTo>
                      <a:pt x="0" y="2381"/>
                    </a:moveTo>
                    <a:lnTo>
                      <a:pt x="2381" y="52387"/>
                    </a:lnTo>
                    <a:lnTo>
                      <a:pt x="2381" y="92869"/>
                    </a:lnTo>
                    <a:lnTo>
                      <a:pt x="4762" y="104775"/>
                    </a:lnTo>
                    <a:lnTo>
                      <a:pt x="19050" y="111919"/>
                    </a:lnTo>
                    <a:lnTo>
                      <a:pt x="61912" y="33337"/>
                    </a:lnTo>
                    <a:lnTo>
                      <a:pt x="73818" y="0"/>
                    </a:lnTo>
                    <a:lnTo>
                      <a:pt x="0" y="2381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pic>
          <p:nvPicPr>
            <p:cNvPr id="466" name="Graphic 465">
              <a:extLst>
                <a:ext uri="{FF2B5EF4-FFF2-40B4-BE49-F238E27FC236}">
                  <a16:creationId xmlns:a16="http://schemas.microsoft.com/office/drawing/2014/main" id="{ED072DE4-CCD2-0F15-5217-6E0D15FBE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l="52371" t="40203" r="42618" b="52386"/>
            <a:stretch/>
          </p:blipFill>
          <p:spPr>
            <a:xfrm>
              <a:off x="6217188" y="3345196"/>
              <a:ext cx="359575" cy="752110"/>
            </a:xfrm>
            <a:prstGeom prst="rect">
              <a:avLst/>
            </a:prstGeom>
          </p:spPr>
        </p:pic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B8BDB816-528D-290D-79F4-41498386189C}"/>
                </a:ext>
              </a:extLst>
            </p:cNvPr>
            <p:cNvCxnSpPr/>
            <p:nvPr/>
          </p:nvCxnSpPr>
          <p:spPr>
            <a:xfrm flipH="1">
              <a:off x="6168330" y="3425038"/>
              <a:ext cx="289598" cy="18083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D387A42A-7D32-7FB0-ECBC-0A3B9C601622}"/>
                </a:ext>
              </a:extLst>
            </p:cNvPr>
            <p:cNvCxnSpPr/>
            <p:nvPr/>
          </p:nvCxnSpPr>
          <p:spPr>
            <a:xfrm flipH="1">
              <a:off x="6531684" y="3227547"/>
              <a:ext cx="289598" cy="18083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TextBox 479">
              <a:extLst>
                <a:ext uri="{FF2B5EF4-FFF2-40B4-BE49-F238E27FC236}">
                  <a16:creationId xmlns:a16="http://schemas.microsoft.com/office/drawing/2014/main" id="{6F8318F0-691F-DA3F-242D-5DFCF384B004}"/>
                </a:ext>
              </a:extLst>
            </p:cNvPr>
            <p:cNvSpPr txBox="1"/>
            <p:nvPr/>
          </p:nvSpPr>
          <p:spPr>
            <a:xfrm>
              <a:off x="5916170" y="2368671"/>
              <a:ext cx="122277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{ </a:t>
              </a:r>
            </a:p>
            <a:p>
              <a:r>
                <a:rPr lang="en-US" sz="1200" dirty="0"/>
                <a:t>“@id” :</a:t>
              </a:r>
            </a:p>
            <a:p>
              <a:r>
                <a:rPr lang="en-US" sz="800" dirty="0"/>
                <a:t>”https:// …” </a:t>
              </a:r>
            </a:p>
            <a:p>
              <a:r>
                <a:rPr lang="en-US" sz="1200" dirty="0"/>
                <a:t>“@type”:</a:t>
              </a:r>
            </a:p>
            <a:p>
              <a:r>
                <a:rPr lang="en-US" sz="800" dirty="0"/>
                <a:t>“Course”</a:t>
              </a:r>
            </a:p>
            <a:p>
              <a:r>
                <a:rPr lang="en-US" sz="1200" dirty="0"/>
                <a:t>“keywords”: </a:t>
              </a:r>
              <a:r>
                <a:rPr lang="en-US" sz="800" dirty="0"/>
                <a:t>“Training“  </a:t>
              </a:r>
            </a:p>
            <a:p>
              <a:r>
                <a:rPr lang="en-US" sz="1200" dirty="0"/>
                <a:t>       }</a:t>
              </a:r>
              <a:endParaRPr lang="en-BE" sz="1200" dirty="0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53D650C-BC8A-BF4A-B6AA-FEE5C19A4B4B}"/>
                </a:ext>
              </a:extLst>
            </p:cNvPr>
            <p:cNvSpPr/>
            <p:nvPr/>
          </p:nvSpPr>
          <p:spPr>
            <a:xfrm>
              <a:off x="3830242" y="2585040"/>
              <a:ext cx="61696" cy="59916"/>
            </a:xfrm>
            <a:prstGeom prst="ellipse">
              <a:avLst/>
            </a:prstGeom>
            <a:solidFill>
              <a:srgbClr val="EEEEEE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0D9B7AA4-EBAF-B988-40DA-148717E5666A}"/>
                </a:ext>
              </a:extLst>
            </p:cNvPr>
            <p:cNvSpPr/>
            <p:nvPr/>
          </p:nvSpPr>
          <p:spPr>
            <a:xfrm>
              <a:off x="3905202" y="2562135"/>
              <a:ext cx="47077" cy="45719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BCB4E240-7B3D-5308-D00F-934F91928424}"/>
                </a:ext>
              </a:extLst>
            </p:cNvPr>
            <p:cNvSpPr/>
            <p:nvPr/>
          </p:nvSpPr>
          <p:spPr>
            <a:xfrm>
              <a:off x="7243453" y="4849286"/>
              <a:ext cx="61696" cy="59916"/>
            </a:xfrm>
            <a:prstGeom prst="ellipse">
              <a:avLst/>
            </a:prstGeom>
            <a:solidFill>
              <a:srgbClr val="EEEEEE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2007313B-CA1D-A824-918F-7C2D1B6EE692}"/>
                </a:ext>
              </a:extLst>
            </p:cNvPr>
            <p:cNvSpPr/>
            <p:nvPr/>
          </p:nvSpPr>
          <p:spPr>
            <a:xfrm>
              <a:off x="7318413" y="4826381"/>
              <a:ext cx="47077" cy="45719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pic>
          <p:nvPicPr>
            <p:cNvPr id="542" name="Graphic 541" descr="Gears outline">
              <a:extLst>
                <a:ext uri="{FF2B5EF4-FFF2-40B4-BE49-F238E27FC236}">
                  <a16:creationId xmlns:a16="http://schemas.microsoft.com/office/drawing/2014/main" id="{6A274D23-D28B-84E4-E709-8EB0CBA71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 l="39037" t="6795" r="14741" b="46330"/>
            <a:stretch/>
          </p:blipFill>
          <p:spPr>
            <a:xfrm>
              <a:off x="3945901" y="1584101"/>
              <a:ext cx="422661" cy="428625"/>
            </a:xfrm>
            <a:prstGeom prst="ellipse">
              <a:avLst/>
            </a:prstGeom>
          </p:spPr>
        </p:pic>
        <p:pic>
          <p:nvPicPr>
            <p:cNvPr id="544" name="Graphic 543" descr="Gears with solid fill">
              <a:extLst>
                <a:ext uri="{FF2B5EF4-FFF2-40B4-BE49-F238E27FC236}">
                  <a16:creationId xmlns:a16="http://schemas.microsoft.com/office/drawing/2014/main" id="{CE64407B-88AF-464C-6B5B-49666063C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rcRect l="15044" t="46490" r="39355" b="7465"/>
            <a:stretch/>
          </p:blipFill>
          <p:spPr>
            <a:xfrm>
              <a:off x="6863370" y="954955"/>
              <a:ext cx="441779" cy="446092"/>
            </a:xfrm>
            <a:prstGeom prst="ellipse">
              <a:avLst/>
            </a:prstGeom>
          </p:spPr>
        </p:pic>
        <p:pic>
          <p:nvPicPr>
            <p:cNvPr id="545" name="Graphic 544" descr="Gears with solid fill">
              <a:extLst>
                <a:ext uri="{FF2B5EF4-FFF2-40B4-BE49-F238E27FC236}">
                  <a16:creationId xmlns:a16="http://schemas.microsoft.com/office/drawing/2014/main" id="{B24041C4-C8EC-D016-D310-F6DF7A9DB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rcRect l="15044" t="46490" r="39355" b="7465"/>
            <a:stretch/>
          </p:blipFill>
          <p:spPr>
            <a:xfrm>
              <a:off x="5264688" y="4456104"/>
              <a:ext cx="303355" cy="306317"/>
            </a:xfrm>
            <a:prstGeom prst="ellipse">
              <a:avLst/>
            </a:prstGeom>
          </p:spPr>
        </p:pic>
        <p:pic>
          <p:nvPicPr>
            <p:cNvPr id="546" name="Graphic 545" descr="Gears with solid fill">
              <a:extLst>
                <a:ext uri="{FF2B5EF4-FFF2-40B4-BE49-F238E27FC236}">
                  <a16:creationId xmlns:a16="http://schemas.microsoft.com/office/drawing/2014/main" id="{B1E89110-3F51-2AF7-7418-9A814228C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rcRect l="15044" t="46490" r="39355" b="7465"/>
            <a:stretch/>
          </p:blipFill>
          <p:spPr>
            <a:xfrm>
              <a:off x="4678469" y="4265120"/>
              <a:ext cx="562492" cy="567984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327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BF6727-F045-2A96-D345-599F07127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7" t="1953" r="1396"/>
          <a:stretch/>
        </p:blipFill>
        <p:spPr>
          <a:xfrm>
            <a:off x="400955" y="373279"/>
            <a:ext cx="8883362" cy="4366470"/>
          </a:xfrm>
          <a:custGeom>
            <a:avLst/>
            <a:gdLst>
              <a:gd name="connsiteX0" fmla="*/ 0 w 8883362"/>
              <a:gd name="connsiteY0" fmla="*/ 0 h 4366470"/>
              <a:gd name="connsiteX1" fmla="*/ 594502 w 8883362"/>
              <a:gd name="connsiteY1" fmla="*/ 0 h 4366470"/>
              <a:gd name="connsiteX2" fmla="*/ 1100170 w 8883362"/>
              <a:gd name="connsiteY2" fmla="*/ 0 h 4366470"/>
              <a:gd name="connsiteX3" fmla="*/ 1517005 w 8883362"/>
              <a:gd name="connsiteY3" fmla="*/ 0 h 4366470"/>
              <a:gd name="connsiteX4" fmla="*/ 2200340 w 8883362"/>
              <a:gd name="connsiteY4" fmla="*/ 0 h 4366470"/>
              <a:gd name="connsiteX5" fmla="*/ 3061343 w 8883362"/>
              <a:gd name="connsiteY5" fmla="*/ 0 h 4366470"/>
              <a:gd name="connsiteX6" fmla="*/ 3833512 w 8883362"/>
              <a:gd name="connsiteY6" fmla="*/ 0 h 4366470"/>
              <a:gd name="connsiteX7" fmla="*/ 4428014 w 8883362"/>
              <a:gd name="connsiteY7" fmla="*/ 0 h 4366470"/>
              <a:gd name="connsiteX8" fmla="*/ 5200183 w 8883362"/>
              <a:gd name="connsiteY8" fmla="*/ 0 h 4366470"/>
              <a:gd name="connsiteX9" fmla="*/ 5972353 w 8883362"/>
              <a:gd name="connsiteY9" fmla="*/ 0 h 4366470"/>
              <a:gd name="connsiteX10" fmla="*/ 6566855 w 8883362"/>
              <a:gd name="connsiteY10" fmla="*/ 0 h 4366470"/>
              <a:gd name="connsiteX11" fmla="*/ 7339024 w 8883362"/>
              <a:gd name="connsiteY11" fmla="*/ 0 h 4366470"/>
              <a:gd name="connsiteX12" fmla="*/ 7933526 w 8883362"/>
              <a:gd name="connsiteY12" fmla="*/ 0 h 4366470"/>
              <a:gd name="connsiteX13" fmla="*/ 8883362 w 8883362"/>
              <a:gd name="connsiteY13" fmla="*/ 0 h 4366470"/>
              <a:gd name="connsiteX14" fmla="*/ 8883362 w 8883362"/>
              <a:gd name="connsiteY14" fmla="*/ 536452 h 4366470"/>
              <a:gd name="connsiteX15" fmla="*/ 8883362 w 8883362"/>
              <a:gd name="connsiteY15" fmla="*/ 1029239 h 4366470"/>
              <a:gd name="connsiteX16" fmla="*/ 8883362 w 8883362"/>
              <a:gd name="connsiteY16" fmla="*/ 1522027 h 4366470"/>
              <a:gd name="connsiteX17" fmla="*/ 8883362 w 8883362"/>
              <a:gd name="connsiteY17" fmla="*/ 2233138 h 4366470"/>
              <a:gd name="connsiteX18" fmla="*/ 8883362 w 8883362"/>
              <a:gd name="connsiteY18" fmla="*/ 2769590 h 4366470"/>
              <a:gd name="connsiteX19" fmla="*/ 8883362 w 8883362"/>
              <a:gd name="connsiteY19" fmla="*/ 3349706 h 4366470"/>
              <a:gd name="connsiteX20" fmla="*/ 8883362 w 8883362"/>
              <a:gd name="connsiteY20" fmla="*/ 4366470 h 4366470"/>
              <a:gd name="connsiteX21" fmla="*/ 8377694 w 8883362"/>
              <a:gd name="connsiteY21" fmla="*/ 4366470 h 4366470"/>
              <a:gd name="connsiteX22" fmla="*/ 7694358 w 8883362"/>
              <a:gd name="connsiteY22" fmla="*/ 4366470 h 4366470"/>
              <a:gd name="connsiteX23" fmla="*/ 6833355 w 8883362"/>
              <a:gd name="connsiteY23" fmla="*/ 4366470 h 4366470"/>
              <a:gd name="connsiteX24" fmla="*/ 6061186 w 8883362"/>
              <a:gd name="connsiteY24" fmla="*/ 4366470 h 4366470"/>
              <a:gd name="connsiteX25" fmla="*/ 5644352 w 8883362"/>
              <a:gd name="connsiteY25" fmla="*/ 4366470 h 4366470"/>
              <a:gd name="connsiteX26" fmla="*/ 5049850 w 8883362"/>
              <a:gd name="connsiteY26" fmla="*/ 4366470 h 4366470"/>
              <a:gd name="connsiteX27" fmla="*/ 4455348 w 8883362"/>
              <a:gd name="connsiteY27" fmla="*/ 4366470 h 4366470"/>
              <a:gd name="connsiteX28" fmla="*/ 3860846 w 8883362"/>
              <a:gd name="connsiteY28" fmla="*/ 4366470 h 4366470"/>
              <a:gd name="connsiteX29" fmla="*/ 3177510 w 8883362"/>
              <a:gd name="connsiteY29" fmla="*/ 4366470 h 4366470"/>
              <a:gd name="connsiteX30" fmla="*/ 2583008 w 8883362"/>
              <a:gd name="connsiteY30" fmla="*/ 4366470 h 4366470"/>
              <a:gd name="connsiteX31" fmla="*/ 2077340 w 8883362"/>
              <a:gd name="connsiteY31" fmla="*/ 4366470 h 4366470"/>
              <a:gd name="connsiteX32" fmla="*/ 1305171 w 8883362"/>
              <a:gd name="connsiteY32" fmla="*/ 4366470 h 4366470"/>
              <a:gd name="connsiteX33" fmla="*/ 888336 w 8883362"/>
              <a:gd name="connsiteY33" fmla="*/ 4366470 h 4366470"/>
              <a:gd name="connsiteX34" fmla="*/ 0 w 8883362"/>
              <a:gd name="connsiteY34" fmla="*/ 4366470 h 4366470"/>
              <a:gd name="connsiteX35" fmla="*/ 0 w 8883362"/>
              <a:gd name="connsiteY35" fmla="*/ 3786353 h 4366470"/>
              <a:gd name="connsiteX36" fmla="*/ 0 w 8883362"/>
              <a:gd name="connsiteY36" fmla="*/ 3249901 h 4366470"/>
              <a:gd name="connsiteX37" fmla="*/ 0 w 8883362"/>
              <a:gd name="connsiteY37" fmla="*/ 2713449 h 4366470"/>
              <a:gd name="connsiteX38" fmla="*/ 0 w 8883362"/>
              <a:gd name="connsiteY38" fmla="*/ 2046003 h 4366470"/>
              <a:gd name="connsiteX39" fmla="*/ 0 w 8883362"/>
              <a:gd name="connsiteY39" fmla="*/ 1422222 h 4366470"/>
              <a:gd name="connsiteX40" fmla="*/ 0 w 8883362"/>
              <a:gd name="connsiteY40" fmla="*/ 711111 h 4366470"/>
              <a:gd name="connsiteX41" fmla="*/ 0 w 8883362"/>
              <a:gd name="connsiteY41" fmla="*/ 0 h 436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883362" h="4366470" fill="none" extrusionOk="0">
                <a:moveTo>
                  <a:pt x="0" y="0"/>
                </a:moveTo>
                <a:cubicBezTo>
                  <a:pt x="205562" y="-25374"/>
                  <a:pt x="456736" y="-27706"/>
                  <a:pt x="594502" y="0"/>
                </a:cubicBezTo>
                <a:cubicBezTo>
                  <a:pt x="732268" y="27706"/>
                  <a:pt x="939886" y="-22123"/>
                  <a:pt x="1100170" y="0"/>
                </a:cubicBezTo>
                <a:cubicBezTo>
                  <a:pt x="1260454" y="22123"/>
                  <a:pt x="1350049" y="11854"/>
                  <a:pt x="1517005" y="0"/>
                </a:cubicBezTo>
                <a:cubicBezTo>
                  <a:pt x="1683961" y="-11854"/>
                  <a:pt x="1974266" y="26760"/>
                  <a:pt x="2200340" y="0"/>
                </a:cubicBezTo>
                <a:cubicBezTo>
                  <a:pt x="2426415" y="-26760"/>
                  <a:pt x="2669195" y="30967"/>
                  <a:pt x="3061343" y="0"/>
                </a:cubicBezTo>
                <a:cubicBezTo>
                  <a:pt x="3453491" y="-30967"/>
                  <a:pt x="3627552" y="-12257"/>
                  <a:pt x="3833512" y="0"/>
                </a:cubicBezTo>
                <a:cubicBezTo>
                  <a:pt x="4039472" y="12257"/>
                  <a:pt x="4295157" y="18638"/>
                  <a:pt x="4428014" y="0"/>
                </a:cubicBezTo>
                <a:cubicBezTo>
                  <a:pt x="4560871" y="-18638"/>
                  <a:pt x="4827065" y="20205"/>
                  <a:pt x="5200183" y="0"/>
                </a:cubicBezTo>
                <a:cubicBezTo>
                  <a:pt x="5573301" y="-20205"/>
                  <a:pt x="5751839" y="-26511"/>
                  <a:pt x="5972353" y="0"/>
                </a:cubicBezTo>
                <a:cubicBezTo>
                  <a:pt x="6192867" y="26511"/>
                  <a:pt x="6275103" y="16164"/>
                  <a:pt x="6566855" y="0"/>
                </a:cubicBezTo>
                <a:cubicBezTo>
                  <a:pt x="6858607" y="-16164"/>
                  <a:pt x="7032639" y="-11810"/>
                  <a:pt x="7339024" y="0"/>
                </a:cubicBezTo>
                <a:cubicBezTo>
                  <a:pt x="7645409" y="11810"/>
                  <a:pt x="7776209" y="-27482"/>
                  <a:pt x="7933526" y="0"/>
                </a:cubicBezTo>
                <a:cubicBezTo>
                  <a:pt x="8090843" y="27482"/>
                  <a:pt x="8497201" y="-47183"/>
                  <a:pt x="8883362" y="0"/>
                </a:cubicBezTo>
                <a:cubicBezTo>
                  <a:pt x="8887669" y="231330"/>
                  <a:pt x="8858875" y="418018"/>
                  <a:pt x="8883362" y="536452"/>
                </a:cubicBezTo>
                <a:cubicBezTo>
                  <a:pt x="8907849" y="654886"/>
                  <a:pt x="8864935" y="862000"/>
                  <a:pt x="8883362" y="1029239"/>
                </a:cubicBezTo>
                <a:cubicBezTo>
                  <a:pt x="8901789" y="1196478"/>
                  <a:pt x="8884192" y="1350326"/>
                  <a:pt x="8883362" y="1522027"/>
                </a:cubicBezTo>
                <a:cubicBezTo>
                  <a:pt x="8882532" y="1693728"/>
                  <a:pt x="8909618" y="1956506"/>
                  <a:pt x="8883362" y="2233138"/>
                </a:cubicBezTo>
                <a:cubicBezTo>
                  <a:pt x="8857106" y="2509770"/>
                  <a:pt x="8866051" y="2543318"/>
                  <a:pt x="8883362" y="2769590"/>
                </a:cubicBezTo>
                <a:cubicBezTo>
                  <a:pt x="8900673" y="2995862"/>
                  <a:pt x="8861064" y="3100868"/>
                  <a:pt x="8883362" y="3349706"/>
                </a:cubicBezTo>
                <a:cubicBezTo>
                  <a:pt x="8905660" y="3598544"/>
                  <a:pt x="8871284" y="4022694"/>
                  <a:pt x="8883362" y="4366470"/>
                </a:cubicBezTo>
                <a:cubicBezTo>
                  <a:pt x="8694228" y="4372351"/>
                  <a:pt x="8601317" y="4370554"/>
                  <a:pt x="8377694" y="4366470"/>
                </a:cubicBezTo>
                <a:cubicBezTo>
                  <a:pt x="8154071" y="4362386"/>
                  <a:pt x="7854278" y="4371317"/>
                  <a:pt x="7694358" y="4366470"/>
                </a:cubicBezTo>
                <a:cubicBezTo>
                  <a:pt x="7534438" y="4361623"/>
                  <a:pt x="7079403" y="4397362"/>
                  <a:pt x="6833355" y="4366470"/>
                </a:cubicBezTo>
                <a:cubicBezTo>
                  <a:pt x="6587307" y="4335578"/>
                  <a:pt x="6259077" y="4346103"/>
                  <a:pt x="6061186" y="4366470"/>
                </a:cubicBezTo>
                <a:cubicBezTo>
                  <a:pt x="5863295" y="4386837"/>
                  <a:pt x="5732416" y="4348310"/>
                  <a:pt x="5644352" y="4366470"/>
                </a:cubicBezTo>
                <a:cubicBezTo>
                  <a:pt x="5556288" y="4384630"/>
                  <a:pt x="5300201" y="4340879"/>
                  <a:pt x="5049850" y="4366470"/>
                </a:cubicBezTo>
                <a:cubicBezTo>
                  <a:pt x="4799499" y="4392061"/>
                  <a:pt x="4685661" y="4367010"/>
                  <a:pt x="4455348" y="4366470"/>
                </a:cubicBezTo>
                <a:cubicBezTo>
                  <a:pt x="4225035" y="4365930"/>
                  <a:pt x="3997802" y="4367582"/>
                  <a:pt x="3860846" y="4366470"/>
                </a:cubicBezTo>
                <a:cubicBezTo>
                  <a:pt x="3723890" y="4365358"/>
                  <a:pt x="3318764" y="4384328"/>
                  <a:pt x="3177510" y="4366470"/>
                </a:cubicBezTo>
                <a:cubicBezTo>
                  <a:pt x="3036256" y="4348612"/>
                  <a:pt x="2779692" y="4369535"/>
                  <a:pt x="2583008" y="4366470"/>
                </a:cubicBezTo>
                <a:cubicBezTo>
                  <a:pt x="2386324" y="4363405"/>
                  <a:pt x="2256196" y="4372249"/>
                  <a:pt x="2077340" y="4366470"/>
                </a:cubicBezTo>
                <a:cubicBezTo>
                  <a:pt x="1898484" y="4360691"/>
                  <a:pt x="1603977" y="4331965"/>
                  <a:pt x="1305171" y="4366470"/>
                </a:cubicBezTo>
                <a:cubicBezTo>
                  <a:pt x="1006365" y="4400975"/>
                  <a:pt x="1022652" y="4352284"/>
                  <a:pt x="888336" y="4366470"/>
                </a:cubicBezTo>
                <a:cubicBezTo>
                  <a:pt x="754021" y="4380656"/>
                  <a:pt x="274336" y="4372165"/>
                  <a:pt x="0" y="4366470"/>
                </a:cubicBezTo>
                <a:cubicBezTo>
                  <a:pt x="-28254" y="4096782"/>
                  <a:pt x="-749" y="4009436"/>
                  <a:pt x="0" y="3786353"/>
                </a:cubicBezTo>
                <a:cubicBezTo>
                  <a:pt x="749" y="3563270"/>
                  <a:pt x="11911" y="3471454"/>
                  <a:pt x="0" y="3249901"/>
                </a:cubicBezTo>
                <a:cubicBezTo>
                  <a:pt x="-11911" y="3028348"/>
                  <a:pt x="-22702" y="2827157"/>
                  <a:pt x="0" y="2713449"/>
                </a:cubicBezTo>
                <a:cubicBezTo>
                  <a:pt x="22702" y="2599741"/>
                  <a:pt x="-15658" y="2371488"/>
                  <a:pt x="0" y="2046003"/>
                </a:cubicBezTo>
                <a:cubicBezTo>
                  <a:pt x="15658" y="1720518"/>
                  <a:pt x="-13074" y="1729759"/>
                  <a:pt x="0" y="1422222"/>
                </a:cubicBezTo>
                <a:cubicBezTo>
                  <a:pt x="13074" y="1114685"/>
                  <a:pt x="-33236" y="873138"/>
                  <a:pt x="0" y="711111"/>
                </a:cubicBezTo>
                <a:cubicBezTo>
                  <a:pt x="33236" y="549084"/>
                  <a:pt x="-6899" y="209417"/>
                  <a:pt x="0" y="0"/>
                </a:cubicBezTo>
                <a:close/>
              </a:path>
              <a:path w="8883362" h="4366470" stroke="0" extrusionOk="0">
                <a:moveTo>
                  <a:pt x="0" y="0"/>
                </a:moveTo>
                <a:cubicBezTo>
                  <a:pt x="296913" y="-1927"/>
                  <a:pt x="602756" y="32929"/>
                  <a:pt x="772169" y="0"/>
                </a:cubicBezTo>
                <a:cubicBezTo>
                  <a:pt x="941582" y="-32929"/>
                  <a:pt x="1168484" y="-3328"/>
                  <a:pt x="1277837" y="0"/>
                </a:cubicBezTo>
                <a:cubicBezTo>
                  <a:pt x="1387190" y="3328"/>
                  <a:pt x="1703029" y="-13411"/>
                  <a:pt x="1872339" y="0"/>
                </a:cubicBezTo>
                <a:cubicBezTo>
                  <a:pt x="2041649" y="13411"/>
                  <a:pt x="2218527" y="13334"/>
                  <a:pt x="2378008" y="0"/>
                </a:cubicBezTo>
                <a:cubicBezTo>
                  <a:pt x="2537489" y="-13334"/>
                  <a:pt x="2965293" y="4452"/>
                  <a:pt x="3239010" y="0"/>
                </a:cubicBezTo>
                <a:cubicBezTo>
                  <a:pt x="3512727" y="-4452"/>
                  <a:pt x="3820020" y="27791"/>
                  <a:pt x="4011180" y="0"/>
                </a:cubicBezTo>
                <a:cubicBezTo>
                  <a:pt x="4202340" y="-27791"/>
                  <a:pt x="4512783" y="13576"/>
                  <a:pt x="4694515" y="0"/>
                </a:cubicBezTo>
                <a:cubicBezTo>
                  <a:pt x="4876248" y="-13576"/>
                  <a:pt x="5262134" y="-8146"/>
                  <a:pt x="5466684" y="0"/>
                </a:cubicBezTo>
                <a:cubicBezTo>
                  <a:pt x="5671234" y="8146"/>
                  <a:pt x="6026261" y="-21148"/>
                  <a:pt x="6327687" y="0"/>
                </a:cubicBezTo>
                <a:cubicBezTo>
                  <a:pt x="6629113" y="21148"/>
                  <a:pt x="6807632" y="32274"/>
                  <a:pt x="7188690" y="0"/>
                </a:cubicBezTo>
                <a:cubicBezTo>
                  <a:pt x="7569748" y="-32274"/>
                  <a:pt x="7801366" y="-37186"/>
                  <a:pt x="7960859" y="0"/>
                </a:cubicBezTo>
                <a:cubicBezTo>
                  <a:pt x="8120352" y="37186"/>
                  <a:pt x="8512107" y="6117"/>
                  <a:pt x="8883362" y="0"/>
                </a:cubicBezTo>
                <a:cubicBezTo>
                  <a:pt x="8899383" y="283731"/>
                  <a:pt x="8873576" y="297322"/>
                  <a:pt x="8883362" y="580117"/>
                </a:cubicBezTo>
                <a:cubicBezTo>
                  <a:pt x="8893148" y="862912"/>
                  <a:pt x="8890822" y="1008152"/>
                  <a:pt x="8883362" y="1160233"/>
                </a:cubicBezTo>
                <a:cubicBezTo>
                  <a:pt x="8875902" y="1312314"/>
                  <a:pt x="8868235" y="1458385"/>
                  <a:pt x="8883362" y="1696685"/>
                </a:cubicBezTo>
                <a:cubicBezTo>
                  <a:pt x="8898489" y="1934985"/>
                  <a:pt x="8856864" y="2141736"/>
                  <a:pt x="8883362" y="2407796"/>
                </a:cubicBezTo>
                <a:cubicBezTo>
                  <a:pt x="8909860" y="2673856"/>
                  <a:pt x="8870261" y="2922834"/>
                  <a:pt x="8883362" y="3118907"/>
                </a:cubicBezTo>
                <a:cubicBezTo>
                  <a:pt x="8896463" y="3314980"/>
                  <a:pt x="8913094" y="3494153"/>
                  <a:pt x="8883362" y="3742689"/>
                </a:cubicBezTo>
                <a:cubicBezTo>
                  <a:pt x="8853630" y="3991225"/>
                  <a:pt x="8891282" y="4194093"/>
                  <a:pt x="8883362" y="4366470"/>
                </a:cubicBezTo>
                <a:cubicBezTo>
                  <a:pt x="8554071" y="4362211"/>
                  <a:pt x="8362137" y="4353309"/>
                  <a:pt x="8200026" y="4366470"/>
                </a:cubicBezTo>
                <a:cubicBezTo>
                  <a:pt x="8037915" y="4379631"/>
                  <a:pt x="7594609" y="4337253"/>
                  <a:pt x="7427857" y="4366470"/>
                </a:cubicBezTo>
                <a:cubicBezTo>
                  <a:pt x="7261105" y="4395687"/>
                  <a:pt x="7050052" y="4375465"/>
                  <a:pt x="6833355" y="4366470"/>
                </a:cubicBezTo>
                <a:cubicBezTo>
                  <a:pt x="6616658" y="4357475"/>
                  <a:pt x="6617574" y="4356567"/>
                  <a:pt x="6416521" y="4366470"/>
                </a:cubicBezTo>
                <a:cubicBezTo>
                  <a:pt x="6215468" y="4376373"/>
                  <a:pt x="5816664" y="4366454"/>
                  <a:pt x="5555518" y="4366470"/>
                </a:cubicBezTo>
                <a:cubicBezTo>
                  <a:pt x="5294372" y="4366486"/>
                  <a:pt x="5262717" y="4346371"/>
                  <a:pt x="5138683" y="4366470"/>
                </a:cubicBezTo>
                <a:cubicBezTo>
                  <a:pt x="5014649" y="4386569"/>
                  <a:pt x="4637798" y="4389232"/>
                  <a:pt x="4277680" y="4366470"/>
                </a:cubicBezTo>
                <a:cubicBezTo>
                  <a:pt x="3917562" y="4343708"/>
                  <a:pt x="4051441" y="4351116"/>
                  <a:pt x="3860846" y="4366470"/>
                </a:cubicBezTo>
                <a:cubicBezTo>
                  <a:pt x="3670251" y="4381824"/>
                  <a:pt x="3458022" y="4371916"/>
                  <a:pt x="3266344" y="4366470"/>
                </a:cubicBezTo>
                <a:cubicBezTo>
                  <a:pt x="3074666" y="4361024"/>
                  <a:pt x="2904352" y="4349387"/>
                  <a:pt x="2671842" y="4366470"/>
                </a:cubicBezTo>
                <a:cubicBezTo>
                  <a:pt x="2439332" y="4383553"/>
                  <a:pt x="2087826" y="4380739"/>
                  <a:pt x="1899673" y="4366470"/>
                </a:cubicBezTo>
                <a:cubicBezTo>
                  <a:pt x="1711520" y="4352201"/>
                  <a:pt x="1450807" y="4379208"/>
                  <a:pt x="1305171" y="4366470"/>
                </a:cubicBezTo>
                <a:cubicBezTo>
                  <a:pt x="1159535" y="4353732"/>
                  <a:pt x="1065065" y="4370449"/>
                  <a:pt x="888336" y="4366470"/>
                </a:cubicBezTo>
                <a:cubicBezTo>
                  <a:pt x="711608" y="4362491"/>
                  <a:pt x="269288" y="4328498"/>
                  <a:pt x="0" y="4366470"/>
                </a:cubicBezTo>
                <a:cubicBezTo>
                  <a:pt x="-5235" y="4168761"/>
                  <a:pt x="-20530" y="3983743"/>
                  <a:pt x="0" y="3786353"/>
                </a:cubicBezTo>
                <a:cubicBezTo>
                  <a:pt x="20530" y="3588963"/>
                  <a:pt x="20414" y="3495443"/>
                  <a:pt x="0" y="3206237"/>
                </a:cubicBezTo>
                <a:cubicBezTo>
                  <a:pt x="-20414" y="2917031"/>
                  <a:pt x="-26450" y="2799775"/>
                  <a:pt x="0" y="2669785"/>
                </a:cubicBezTo>
                <a:cubicBezTo>
                  <a:pt x="26450" y="2539795"/>
                  <a:pt x="-12042" y="2393317"/>
                  <a:pt x="0" y="2176997"/>
                </a:cubicBezTo>
                <a:cubicBezTo>
                  <a:pt x="12042" y="1960677"/>
                  <a:pt x="-5682" y="1776869"/>
                  <a:pt x="0" y="1509551"/>
                </a:cubicBezTo>
                <a:cubicBezTo>
                  <a:pt x="5682" y="1242233"/>
                  <a:pt x="6817" y="1173177"/>
                  <a:pt x="0" y="1016764"/>
                </a:cubicBezTo>
                <a:cubicBezTo>
                  <a:pt x="-6817" y="860351"/>
                  <a:pt x="-18920" y="491615"/>
                  <a:pt x="0" y="0"/>
                </a:cubicBezTo>
                <a:close/>
              </a:path>
            </a:pathLst>
          </a:custGeom>
          <a:ln w="38100">
            <a:noFill/>
            <a:extLst>
              <a:ext uri="{C807C97D-BFC1-408E-A445-0C87EB9F89A2}">
                <ask:lineSketchStyleProps xmlns:ask="http://schemas.microsoft.com/office/drawing/2018/sketchyshapes" sd="34482037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AB86D0-22DF-0DCC-8ECC-94B2E71047C3}"/>
              </a:ext>
            </a:extLst>
          </p:cNvPr>
          <p:cNvSpPr/>
          <p:nvPr/>
        </p:nvSpPr>
        <p:spPr>
          <a:xfrm>
            <a:off x="436825" y="924453"/>
            <a:ext cx="8811622" cy="199116"/>
          </a:xfrm>
          <a:prstGeom prst="rect">
            <a:avLst/>
          </a:prstGeom>
          <a:solidFill>
            <a:srgbClr val="A0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42E8D2-E173-66F7-3B9E-5C450D4BA425}"/>
              </a:ext>
            </a:extLst>
          </p:cNvPr>
          <p:cNvSpPr/>
          <p:nvPr/>
        </p:nvSpPr>
        <p:spPr>
          <a:xfrm>
            <a:off x="8879682" y="686076"/>
            <a:ext cx="209816" cy="1991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D042F80C-76F7-5DFD-84AD-CB024ED650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4336" l="9961" r="89844">
                        <a14:foregroundMark x1="48633" y1="66602" x2="63281" y2="69727"/>
                        <a14:foregroundMark x1="50195" y1="34570" x2="51758" y2="50977"/>
                        <a14:foregroundMark x1="49414" y1="24023" x2="47656" y2="77148"/>
                        <a14:foregroundMark x1="52539" y1="25586" x2="63281" y2="82813"/>
                        <a14:foregroundMark x1="53516" y1="25586" x2="65625" y2="80469"/>
                        <a14:foregroundMark x1="50977" y1="27344" x2="36328" y2="79492"/>
                        <a14:foregroundMark x1="47656" y1="28906" x2="60742" y2="29688"/>
                        <a14:foregroundMark x1="46875" y1="13477" x2="50195" y2="35547"/>
                        <a14:foregroundMark x1="43555" y1="74609" x2="40430" y2="68945"/>
                        <a14:foregroundMark x1="55859" y1="59961" x2="67205" y2="74185"/>
                        <a14:foregroundMark x1="37891" y1="63281" x2="34570" y2="86133"/>
                        <a14:foregroundMark x1="36328" y1="79492" x2="44531" y2="64844"/>
                        <a14:foregroundMark x1="37109" y1="73828" x2="33008" y2="73828"/>
                        <a14:foregroundMark x1="37891" y1="75586" x2="34570" y2="76367"/>
                        <a14:foregroundMark x1="37891" y1="68164" x2="59961" y2="65625"/>
                        <a14:foregroundMark x1="66954" y1="78141" x2="65625" y2="74609"/>
                        <a14:foregroundMark x1="73047" y1="94336" x2="70268" y2="86948"/>
                        <a14:foregroundMark x1="32534" y1="80354" x2="38672" y2="66602"/>
                        <a14:foregroundMark x1="62500" y1="39648" x2="58398" y2="29688"/>
                        <a14:backgroundMark x1="28906" y1="33789" x2="28125" y2="48633"/>
                        <a14:backgroundMark x1="21680" y1="37109" x2="27344" y2="50195"/>
                        <a14:backgroundMark x1="28125" y1="46094" x2="25586" y2="36328"/>
                        <a14:backgroundMark x1="78711" y1="28125" x2="77148" y2="41992"/>
                        <a14:backgroundMark x1="77930" y1="60742" x2="69727" y2="38672"/>
                        <a14:backgroundMark x1="75586" y1="56641" x2="62500" y2="42773"/>
                        <a14:backgroundMark x1="74609" y1="50195" x2="74609" y2="61523"/>
                        <a14:backgroundMark x1="27344" y1="25586" x2="29688" y2="94336"/>
                        <a14:backgroundMark x1="87695" y1="21680" x2="73047" y2="86914"/>
                        <a14:backgroundMark x1="72266" y1="46875" x2="69727" y2="869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081" y="668903"/>
            <a:ext cx="231406" cy="231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2F0223-35F5-63A1-F7BF-D8682201B70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 rot="21196897">
            <a:off x="3640093" y="3463267"/>
            <a:ext cx="1035117" cy="9312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4B47E05-D3B4-AF9F-1CC6-E773987CDBC1}"/>
              </a:ext>
            </a:extLst>
          </p:cNvPr>
          <p:cNvSpPr/>
          <p:nvPr/>
        </p:nvSpPr>
        <p:spPr>
          <a:xfrm>
            <a:off x="400955" y="2118250"/>
            <a:ext cx="2294386" cy="26456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036313-5D0A-EBB6-F04B-CFD5AFF3C74A}"/>
              </a:ext>
            </a:extLst>
          </p:cNvPr>
          <p:cNvSpPr/>
          <p:nvPr/>
        </p:nvSpPr>
        <p:spPr>
          <a:xfrm>
            <a:off x="1366838" y="711220"/>
            <a:ext cx="6738938" cy="144189"/>
          </a:xfrm>
          <a:prstGeom prst="rect">
            <a:avLst/>
          </a:prstGeom>
          <a:solidFill>
            <a:srgbClr val="7C1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AA60C1-81AF-F1B1-A734-731D9BF993A3}"/>
              </a:ext>
            </a:extLst>
          </p:cNvPr>
          <p:cNvSpPr/>
          <p:nvPr/>
        </p:nvSpPr>
        <p:spPr>
          <a:xfrm>
            <a:off x="7361096" y="2118251"/>
            <a:ext cx="1938025" cy="262149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183F54-EABF-37E1-4E7A-250A66D2F862}"/>
              </a:ext>
            </a:extLst>
          </p:cNvPr>
          <p:cNvSpPr/>
          <p:nvPr/>
        </p:nvSpPr>
        <p:spPr>
          <a:xfrm>
            <a:off x="2695341" y="4345203"/>
            <a:ext cx="4665754" cy="3835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EF3BB7-4A50-9E98-2D1A-982AA15C7198}"/>
              </a:ext>
            </a:extLst>
          </p:cNvPr>
          <p:cNvSpPr/>
          <p:nvPr/>
        </p:nvSpPr>
        <p:spPr>
          <a:xfrm>
            <a:off x="410760" y="383960"/>
            <a:ext cx="9002995" cy="173108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EF37D5-0967-0C38-990F-204BB9A94224}"/>
              </a:ext>
            </a:extLst>
          </p:cNvPr>
          <p:cNvSpPr/>
          <p:nvPr/>
        </p:nvSpPr>
        <p:spPr>
          <a:xfrm>
            <a:off x="400955" y="373278"/>
            <a:ext cx="8898166" cy="4366470"/>
          </a:xfrm>
          <a:custGeom>
            <a:avLst/>
            <a:gdLst>
              <a:gd name="connsiteX0" fmla="*/ 0 w 8898166"/>
              <a:gd name="connsiteY0" fmla="*/ 0 h 4366470"/>
              <a:gd name="connsiteX1" fmla="*/ 862438 w 8898166"/>
              <a:gd name="connsiteY1" fmla="*/ 0 h 4366470"/>
              <a:gd name="connsiteX2" fmla="*/ 1279967 w 8898166"/>
              <a:gd name="connsiteY2" fmla="*/ 0 h 4366470"/>
              <a:gd name="connsiteX3" fmla="*/ 1875460 w 8898166"/>
              <a:gd name="connsiteY3" fmla="*/ 0 h 4366470"/>
              <a:gd name="connsiteX4" fmla="*/ 2559934 w 8898166"/>
              <a:gd name="connsiteY4" fmla="*/ 0 h 4366470"/>
              <a:gd name="connsiteX5" fmla="*/ 3066445 w 8898166"/>
              <a:gd name="connsiteY5" fmla="*/ 0 h 4366470"/>
              <a:gd name="connsiteX6" fmla="*/ 3661938 w 8898166"/>
              <a:gd name="connsiteY6" fmla="*/ 0 h 4366470"/>
              <a:gd name="connsiteX7" fmla="*/ 4079467 w 8898166"/>
              <a:gd name="connsiteY7" fmla="*/ 0 h 4366470"/>
              <a:gd name="connsiteX8" fmla="*/ 4763941 w 8898166"/>
              <a:gd name="connsiteY8" fmla="*/ 0 h 4366470"/>
              <a:gd name="connsiteX9" fmla="*/ 5537397 w 8898166"/>
              <a:gd name="connsiteY9" fmla="*/ 0 h 4366470"/>
              <a:gd name="connsiteX10" fmla="*/ 6043908 w 8898166"/>
              <a:gd name="connsiteY10" fmla="*/ 0 h 4366470"/>
              <a:gd name="connsiteX11" fmla="*/ 6728382 w 8898166"/>
              <a:gd name="connsiteY11" fmla="*/ 0 h 4366470"/>
              <a:gd name="connsiteX12" fmla="*/ 7590820 w 8898166"/>
              <a:gd name="connsiteY12" fmla="*/ 0 h 4366470"/>
              <a:gd name="connsiteX13" fmla="*/ 8275294 w 8898166"/>
              <a:gd name="connsiteY13" fmla="*/ 0 h 4366470"/>
              <a:gd name="connsiteX14" fmla="*/ 8898166 w 8898166"/>
              <a:gd name="connsiteY14" fmla="*/ 0 h 4366470"/>
              <a:gd name="connsiteX15" fmla="*/ 8898166 w 8898166"/>
              <a:gd name="connsiteY15" fmla="*/ 536452 h 4366470"/>
              <a:gd name="connsiteX16" fmla="*/ 8898166 w 8898166"/>
              <a:gd name="connsiteY16" fmla="*/ 1247563 h 4366470"/>
              <a:gd name="connsiteX17" fmla="*/ 8898166 w 8898166"/>
              <a:gd name="connsiteY17" fmla="*/ 1784015 h 4366470"/>
              <a:gd name="connsiteX18" fmla="*/ 8898166 w 8898166"/>
              <a:gd name="connsiteY18" fmla="*/ 2495126 h 4366470"/>
              <a:gd name="connsiteX19" fmla="*/ 8898166 w 8898166"/>
              <a:gd name="connsiteY19" fmla="*/ 3118907 h 4366470"/>
              <a:gd name="connsiteX20" fmla="*/ 8898166 w 8898166"/>
              <a:gd name="connsiteY20" fmla="*/ 3830018 h 4366470"/>
              <a:gd name="connsiteX21" fmla="*/ 8898166 w 8898166"/>
              <a:gd name="connsiteY21" fmla="*/ 4366470 h 4366470"/>
              <a:gd name="connsiteX22" fmla="*/ 8480637 w 8898166"/>
              <a:gd name="connsiteY22" fmla="*/ 4366470 h 4366470"/>
              <a:gd name="connsiteX23" fmla="*/ 7885144 w 8898166"/>
              <a:gd name="connsiteY23" fmla="*/ 4366470 h 4366470"/>
              <a:gd name="connsiteX24" fmla="*/ 7200670 w 8898166"/>
              <a:gd name="connsiteY24" fmla="*/ 4366470 h 4366470"/>
              <a:gd name="connsiteX25" fmla="*/ 6783140 w 8898166"/>
              <a:gd name="connsiteY25" fmla="*/ 4366470 h 4366470"/>
              <a:gd name="connsiteX26" fmla="*/ 6098666 w 8898166"/>
              <a:gd name="connsiteY26" fmla="*/ 4366470 h 4366470"/>
              <a:gd name="connsiteX27" fmla="*/ 5592155 w 8898166"/>
              <a:gd name="connsiteY27" fmla="*/ 4366470 h 4366470"/>
              <a:gd name="connsiteX28" fmla="*/ 4818699 w 8898166"/>
              <a:gd name="connsiteY28" fmla="*/ 4366470 h 4366470"/>
              <a:gd name="connsiteX29" fmla="*/ 4223206 w 8898166"/>
              <a:gd name="connsiteY29" fmla="*/ 4366470 h 4366470"/>
              <a:gd name="connsiteX30" fmla="*/ 3716695 w 8898166"/>
              <a:gd name="connsiteY30" fmla="*/ 4366470 h 4366470"/>
              <a:gd name="connsiteX31" fmla="*/ 3032221 w 8898166"/>
              <a:gd name="connsiteY31" fmla="*/ 4366470 h 4366470"/>
              <a:gd name="connsiteX32" fmla="*/ 2614692 w 8898166"/>
              <a:gd name="connsiteY32" fmla="*/ 4366470 h 4366470"/>
              <a:gd name="connsiteX33" fmla="*/ 1930218 w 8898166"/>
              <a:gd name="connsiteY33" fmla="*/ 4366470 h 4366470"/>
              <a:gd name="connsiteX34" fmla="*/ 1156762 w 8898166"/>
              <a:gd name="connsiteY34" fmla="*/ 4366470 h 4366470"/>
              <a:gd name="connsiteX35" fmla="*/ 739232 w 8898166"/>
              <a:gd name="connsiteY35" fmla="*/ 4366470 h 4366470"/>
              <a:gd name="connsiteX36" fmla="*/ 0 w 8898166"/>
              <a:gd name="connsiteY36" fmla="*/ 4366470 h 4366470"/>
              <a:gd name="connsiteX37" fmla="*/ 0 w 8898166"/>
              <a:gd name="connsiteY37" fmla="*/ 3742689 h 4366470"/>
              <a:gd name="connsiteX38" fmla="*/ 0 w 8898166"/>
              <a:gd name="connsiteY38" fmla="*/ 3075242 h 4366470"/>
              <a:gd name="connsiteX39" fmla="*/ 0 w 8898166"/>
              <a:gd name="connsiteY39" fmla="*/ 2364132 h 4366470"/>
              <a:gd name="connsiteX40" fmla="*/ 0 w 8898166"/>
              <a:gd name="connsiteY40" fmla="*/ 1871344 h 4366470"/>
              <a:gd name="connsiteX41" fmla="*/ 0 w 8898166"/>
              <a:gd name="connsiteY41" fmla="*/ 1334892 h 4366470"/>
              <a:gd name="connsiteX42" fmla="*/ 0 w 8898166"/>
              <a:gd name="connsiteY42" fmla="*/ 667446 h 4366470"/>
              <a:gd name="connsiteX43" fmla="*/ 0 w 8898166"/>
              <a:gd name="connsiteY43" fmla="*/ 0 h 436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898166" h="4366470" extrusionOk="0">
                <a:moveTo>
                  <a:pt x="0" y="0"/>
                </a:moveTo>
                <a:cubicBezTo>
                  <a:pt x="187028" y="39181"/>
                  <a:pt x="575341" y="39264"/>
                  <a:pt x="862438" y="0"/>
                </a:cubicBezTo>
                <a:cubicBezTo>
                  <a:pt x="1149535" y="-39264"/>
                  <a:pt x="1133617" y="-20779"/>
                  <a:pt x="1279967" y="0"/>
                </a:cubicBezTo>
                <a:cubicBezTo>
                  <a:pt x="1426317" y="20779"/>
                  <a:pt x="1681992" y="20050"/>
                  <a:pt x="1875460" y="0"/>
                </a:cubicBezTo>
                <a:cubicBezTo>
                  <a:pt x="2068928" y="-20050"/>
                  <a:pt x="2328320" y="-8074"/>
                  <a:pt x="2559934" y="0"/>
                </a:cubicBezTo>
                <a:cubicBezTo>
                  <a:pt x="2791548" y="8074"/>
                  <a:pt x="2873914" y="-21417"/>
                  <a:pt x="3066445" y="0"/>
                </a:cubicBezTo>
                <a:cubicBezTo>
                  <a:pt x="3258976" y="21417"/>
                  <a:pt x="3479820" y="-1363"/>
                  <a:pt x="3661938" y="0"/>
                </a:cubicBezTo>
                <a:cubicBezTo>
                  <a:pt x="3844056" y="1363"/>
                  <a:pt x="3878423" y="15416"/>
                  <a:pt x="4079467" y="0"/>
                </a:cubicBezTo>
                <a:cubicBezTo>
                  <a:pt x="4280511" y="-15416"/>
                  <a:pt x="4487954" y="-16095"/>
                  <a:pt x="4763941" y="0"/>
                </a:cubicBezTo>
                <a:cubicBezTo>
                  <a:pt x="5039928" y="16095"/>
                  <a:pt x="5172566" y="-17597"/>
                  <a:pt x="5537397" y="0"/>
                </a:cubicBezTo>
                <a:cubicBezTo>
                  <a:pt x="5902228" y="17597"/>
                  <a:pt x="5808089" y="-3749"/>
                  <a:pt x="6043908" y="0"/>
                </a:cubicBezTo>
                <a:cubicBezTo>
                  <a:pt x="6279727" y="3749"/>
                  <a:pt x="6431714" y="6247"/>
                  <a:pt x="6728382" y="0"/>
                </a:cubicBezTo>
                <a:cubicBezTo>
                  <a:pt x="7025050" y="-6247"/>
                  <a:pt x="7302550" y="4491"/>
                  <a:pt x="7590820" y="0"/>
                </a:cubicBezTo>
                <a:cubicBezTo>
                  <a:pt x="7879090" y="-4491"/>
                  <a:pt x="8109546" y="-17149"/>
                  <a:pt x="8275294" y="0"/>
                </a:cubicBezTo>
                <a:cubicBezTo>
                  <a:pt x="8441042" y="17149"/>
                  <a:pt x="8721462" y="-28812"/>
                  <a:pt x="8898166" y="0"/>
                </a:cubicBezTo>
                <a:cubicBezTo>
                  <a:pt x="8888675" y="113991"/>
                  <a:pt x="8876220" y="368435"/>
                  <a:pt x="8898166" y="536452"/>
                </a:cubicBezTo>
                <a:cubicBezTo>
                  <a:pt x="8920112" y="704469"/>
                  <a:pt x="8867080" y="993966"/>
                  <a:pt x="8898166" y="1247563"/>
                </a:cubicBezTo>
                <a:cubicBezTo>
                  <a:pt x="8929252" y="1501160"/>
                  <a:pt x="8920295" y="1527109"/>
                  <a:pt x="8898166" y="1784015"/>
                </a:cubicBezTo>
                <a:cubicBezTo>
                  <a:pt x="8876037" y="2040921"/>
                  <a:pt x="8884180" y="2139911"/>
                  <a:pt x="8898166" y="2495126"/>
                </a:cubicBezTo>
                <a:cubicBezTo>
                  <a:pt x="8912152" y="2850341"/>
                  <a:pt x="8878977" y="2825797"/>
                  <a:pt x="8898166" y="3118907"/>
                </a:cubicBezTo>
                <a:cubicBezTo>
                  <a:pt x="8917355" y="3412017"/>
                  <a:pt x="8900803" y="3598099"/>
                  <a:pt x="8898166" y="3830018"/>
                </a:cubicBezTo>
                <a:cubicBezTo>
                  <a:pt x="8895529" y="4061937"/>
                  <a:pt x="8875480" y="4256866"/>
                  <a:pt x="8898166" y="4366470"/>
                </a:cubicBezTo>
                <a:cubicBezTo>
                  <a:pt x="8802253" y="4367464"/>
                  <a:pt x="8625780" y="4360606"/>
                  <a:pt x="8480637" y="4366470"/>
                </a:cubicBezTo>
                <a:cubicBezTo>
                  <a:pt x="8335494" y="4372334"/>
                  <a:pt x="8070496" y="4367666"/>
                  <a:pt x="7885144" y="4366470"/>
                </a:cubicBezTo>
                <a:cubicBezTo>
                  <a:pt x="7699792" y="4365274"/>
                  <a:pt x="7405314" y="4376486"/>
                  <a:pt x="7200670" y="4366470"/>
                </a:cubicBezTo>
                <a:cubicBezTo>
                  <a:pt x="6996026" y="4356454"/>
                  <a:pt x="6951194" y="4376386"/>
                  <a:pt x="6783140" y="4366470"/>
                </a:cubicBezTo>
                <a:cubicBezTo>
                  <a:pt x="6615086" y="4356555"/>
                  <a:pt x="6406229" y="4372185"/>
                  <a:pt x="6098666" y="4366470"/>
                </a:cubicBezTo>
                <a:cubicBezTo>
                  <a:pt x="5791103" y="4360755"/>
                  <a:pt x="5702719" y="4379224"/>
                  <a:pt x="5592155" y="4366470"/>
                </a:cubicBezTo>
                <a:cubicBezTo>
                  <a:pt x="5481591" y="4353716"/>
                  <a:pt x="5195491" y="4337339"/>
                  <a:pt x="4818699" y="4366470"/>
                </a:cubicBezTo>
                <a:cubicBezTo>
                  <a:pt x="4441907" y="4395601"/>
                  <a:pt x="4498659" y="4371162"/>
                  <a:pt x="4223206" y="4366470"/>
                </a:cubicBezTo>
                <a:cubicBezTo>
                  <a:pt x="3947753" y="4361778"/>
                  <a:pt x="3969566" y="4348647"/>
                  <a:pt x="3716695" y="4366470"/>
                </a:cubicBezTo>
                <a:cubicBezTo>
                  <a:pt x="3463824" y="4384293"/>
                  <a:pt x="3272116" y="4396817"/>
                  <a:pt x="3032221" y="4366470"/>
                </a:cubicBezTo>
                <a:cubicBezTo>
                  <a:pt x="2792326" y="4336123"/>
                  <a:pt x="2731618" y="4377160"/>
                  <a:pt x="2614692" y="4366470"/>
                </a:cubicBezTo>
                <a:cubicBezTo>
                  <a:pt x="2497766" y="4355780"/>
                  <a:pt x="2209515" y="4373114"/>
                  <a:pt x="1930218" y="4366470"/>
                </a:cubicBezTo>
                <a:cubicBezTo>
                  <a:pt x="1650921" y="4359826"/>
                  <a:pt x="1353479" y="4366261"/>
                  <a:pt x="1156762" y="4366470"/>
                </a:cubicBezTo>
                <a:cubicBezTo>
                  <a:pt x="960045" y="4366679"/>
                  <a:pt x="942553" y="4375895"/>
                  <a:pt x="739232" y="4366470"/>
                </a:cubicBezTo>
                <a:cubicBezTo>
                  <a:pt x="535911" y="4357046"/>
                  <a:pt x="336104" y="4333309"/>
                  <a:pt x="0" y="4366470"/>
                </a:cubicBezTo>
                <a:cubicBezTo>
                  <a:pt x="11436" y="4142170"/>
                  <a:pt x="-27342" y="3957366"/>
                  <a:pt x="0" y="3742689"/>
                </a:cubicBezTo>
                <a:cubicBezTo>
                  <a:pt x="27342" y="3528012"/>
                  <a:pt x="22589" y="3398854"/>
                  <a:pt x="0" y="3075242"/>
                </a:cubicBezTo>
                <a:cubicBezTo>
                  <a:pt x="-22589" y="2751630"/>
                  <a:pt x="26078" y="2653263"/>
                  <a:pt x="0" y="2364132"/>
                </a:cubicBezTo>
                <a:cubicBezTo>
                  <a:pt x="-26078" y="2075001"/>
                  <a:pt x="-18337" y="2108269"/>
                  <a:pt x="0" y="1871344"/>
                </a:cubicBezTo>
                <a:cubicBezTo>
                  <a:pt x="18337" y="1634419"/>
                  <a:pt x="-11557" y="1476232"/>
                  <a:pt x="0" y="1334892"/>
                </a:cubicBezTo>
                <a:cubicBezTo>
                  <a:pt x="11557" y="1193552"/>
                  <a:pt x="-18759" y="823929"/>
                  <a:pt x="0" y="667446"/>
                </a:cubicBezTo>
                <a:cubicBezTo>
                  <a:pt x="18759" y="510963"/>
                  <a:pt x="3400" y="22492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365239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0E369C-6A5C-3604-0AC6-2FF77D1F489F}"/>
              </a:ext>
            </a:extLst>
          </p:cNvPr>
          <p:cNvSpPr txBox="1"/>
          <p:nvPr/>
        </p:nvSpPr>
        <p:spPr>
          <a:xfrm>
            <a:off x="1358849" y="642113"/>
            <a:ext cx="2879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gency FB" panose="020B0503020202020204" pitchFamily="34" charset="0"/>
              </a:rPr>
              <a:t>Validator.schema.org/?hl=</a:t>
            </a:r>
            <a:r>
              <a:rPr lang="en-US" sz="1200" dirty="0" err="1">
                <a:latin typeface="Agency FB" panose="020B0503020202020204" pitchFamily="34" charset="0"/>
              </a:rPr>
              <a:t>en</a:t>
            </a:r>
            <a:r>
              <a:rPr lang="en-US" sz="1200" dirty="0">
                <a:latin typeface="Agency FB" panose="020B0503020202020204" pitchFamily="34" charset="0"/>
              </a:rPr>
              <a:t>-US</a:t>
            </a:r>
            <a:endParaRPr lang="en-BE" sz="1200" dirty="0">
              <a:latin typeface="Agency FB" panose="020B0503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701E0A8-08B5-9363-E92C-2632244CC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 rot="21382428">
            <a:off x="849279" y="654509"/>
            <a:ext cx="1035117" cy="9312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1303A5-C0B8-4A40-4B6C-301B8C609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2257" y="4015282"/>
            <a:ext cx="6410391" cy="3096403"/>
          </a:xfrm>
          <a:custGeom>
            <a:avLst/>
            <a:gdLst>
              <a:gd name="connsiteX0" fmla="*/ 0 w 6410391"/>
              <a:gd name="connsiteY0" fmla="*/ 0 h 3096403"/>
              <a:gd name="connsiteX1" fmla="*/ 512831 w 6410391"/>
              <a:gd name="connsiteY1" fmla="*/ 0 h 3096403"/>
              <a:gd name="connsiteX2" fmla="*/ 1089766 w 6410391"/>
              <a:gd name="connsiteY2" fmla="*/ 0 h 3096403"/>
              <a:gd name="connsiteX3" fmla="*/ 1859013 w 6410391"/>
              <a:gd name="connsiteY3" fmla="*/ 0 h 3096403"/>
              <a:gd name="connsiteX4" fmla="*/ 2307741 w 6410391"/>
              <a:gd name="connsiteY4" fmla="*/ 0 h 3096403"/>
              <a:gd name="connsiteX5" fmla="*/ 2948780 w 6410391"/>
              <a:gd name="connsiteY5" fmla="*/ 0 h 3096403"/>
              <a:gd name="connsiteX6" fmla="*/ 3653923 w 6410391"/>
              <a:gd name="connsiteY6" fmla="*/ 0 h 3096403"/>
              <a:gd name="connsiteX7" fmla="*/ 4230858 w 6410391"/>
              <a:gd name="connsiteY7" fmla="*/ 0 h 3096403"/>
              <a:gd name="connsiteX8" fmla="*/ 4743689 w 6410391"/>
              <a:gd name="connsiteY8" fmla="*/ 0 h 3096403"/>
              <a:gd name="connsiteX9" fmla="*/ 5448832 w 6410391"/>
              <a:gd name="connsiteY9" fmla="*/ 0 h 3096403"/>
              <a:gd name="connsiteX10" fmla="*/ 6410391 w 6410391"/>
              <a:gd name="connsiteY10" fmla="*/ 0 h 3096403"/>
              <a:gd name="connsiteX11" fmla="*/ 6410391 w 6410391"/>
              <a:gd name="connsiteY11" fmla="*/ 588317 h 3096403"/>
              <a:gd name="connsiteX12" fmla="*/ 6410391 w 6410391"/>
              <a:gd name="connsiteY12" fmla="*/ 1238561 h 3096403"/>
              <a:gd name="connsiteX13" fmla="*/ 6410391 w 6410391"/>
              <a:gd name="connsiteY13" fmla="*/ 1826878 h 3096403"/>
              <a:gd name="connsiteX14" fmla="*/ 6410391 w 6410391"/>
              <a:gd name="connsiteY14" fmla="*/ 2508086 h 3096403"/>
              <a:gd name="connsiteX15" fmla="*/ 6410391 w 6410391"/>
              <a:gd name="connsiteY15" fmla="*/ 3096403 h 3096403"/>
              <a:gd name="connsiteX16" fmla="*/ 5705248 w 6410391"/>
              <a:gd name="connsiteY16" fmla="*/ 3096403 h 3096403"/>
              <a:gd name="connsiteX17" fmla="*/ 5000105 w 6410391"/>
              <a:gd name="connsiteY17" fmla="*/ 3096403 h 3096403"/>
              <a:gd name="connsiteX18" fmla="*/ 4487274 w 6410391"/>
              <a:gd name="connsiteY18" fmla="*/ 3096403 h 3096403"/>
              <a:gd name="connsiteX19" fmla="*/ 3910339 w 6410391"/>
              <a:gd name="connsiteY19" fmla="*/ 3096403 h 3096403"/>
              <a:gd name="connsiteX20" fmla="*/ 3205196 w 6410391"/>
              <a:gd name="connsiteY20" fmla="*/ 3096403 h 3096403"/>
              <a:gd name="connsiteX21" fmla="*/ 2756468 w 6410391"/>
              <a:gd name="connsiteY21" fmla="*/ 3096403 h 3096403"/>
              <a:gd name="connsiteX22" fmla="*/ 2307741 w 6410391"/>
              <a:gd name="connsiteY22" fmla="*/ 3096403 h 3096403"/>
              <a:gd name="connsiteX23" fmla="*/ 1538494 w 6410391"/>
              <a:gd name="connsiteY23" fmla="*/ 3096403 h 3096403"/>
              <a:gd name="connsiteX24" fmla="*/ 1089766 w 6410391"/>
              <a:gd name="connsiteY24" fmla="*/ 3096403 h 3096403"/>
              <a:gd name="connsiteX25" fmla="*/ 0 w 6410391"/>
              <a:gd name="connsiteY25" fmla="*/ 3096403 h 3096403"/>
              <a:gd name="connsiteX26" fmla="*/ 0 w 6410391"/>
              <a:gd name="connsiteY26" fmla="*/ 2446158 h 3096403"/>
              <a:gd name="connsiteX27" fmla="*/ 0 w 6410391"/>
              <a:gd name="connsiteY27" fmla="*/ 1764950 h 3096403"/>
              <a:gd name="connsiteX28" fmla="*/ 0 w 6410391"/>
              <a:gd name="connsiteY28" fmla="*/ 1207597 h 3096403"/>
              <a:gd name="connsiteX29" fmla="*/ 0 w 6410391"/>
              <a:gd name="connsiteY29" fmla="*/ 619281 h 3096403"/>
              <a:gd name="connsiteX30" fmla="*/ 0 w 6410391"/>
              <a:gd name="connsiteY30" fmla="*/ 0 h 309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410391" h="3096403" fill="none" extrusionOk="0">
                <a:moveTo>
                  <a:pt x="0" y="0"/>
                </a:moveTo>
                <a:cubicBezTo>
                  <a:pt x="218414" y="25273"/>
                  <a:pt x="402920" y="21193"/>
                  <a:pt x="512831" y="0"/>
                </a:cubicBezTo>
                <a:cubicBezTo>
                  <a:pt x="622742" y="-21193"/>
                  <a:pt x="951289" y="9166"/>
                  <a:pt x="1089766" y="0"/>
                </a:cubicBezTo>
                <a:cubicBezTo>
                  <a:pt x="1228244" y="-9166"/>
                  <a:pt x="1654645" y="-26217"/>
                  <a:pt x="1859013" y="0"/>
                </a:cubicBezTo>
                <a:cubicBezTo>
                  <a:pt x="2063381" y="26217"/>
                  <a:pt x="2138421" y="22184"/>
                  <a:pt x="2307741" y="0"/>
                </a:cubicBezTo>
                <a:cubicBezTo>
                  <a:pt x="2477061" y="-22184"/>
                  <a:pt x="2655492" y="-19755"/>
                  <a:pt x="2948780" y="0"/>
                </a:cubicBezTo>
                <a:cubicBezTo>
                  <a:pt x="3242068" y="19755"/>
                  <a:pt x="3349350" y="-22001"/>
                  <a:pt x="3653923" y="0"/>
                </a:cubicBezTo>
                <a:cubicBezTo>
                  <a:pt x="3958496" y="22001"/>
                  <a:pt x="4008233" y="-23006"/>
                  <a:pt x="4230858" y="0"/>
                </a:cubicBezTo>
                <a:cubicBezTo>
                  <a:pt x="4453484" y="23006"/>
                  <a:pt x="4489888" y="-5265"/>
                  <a:pt x="4743689" y="0"/>
                </a:cubicBezTo>
                <a:cubicBezTo>
                  <a:pt x="4997490" y="5265"/>
                  <a:pt x="5150764" y="18307"/>
                  <a:pt x="5448832" y="0"/>
                </a:cubicBezTo>
                <a:cubicBezTo>
                  <a:pt x="5746900" y="-18307"/>
                  <a:pt x="5974074" y="-21836"/>
                  <a:pt x="6410391" y="0"/>
                </a:cubicBezTo>
                <a:cubicBezTo>
                  <a:pt x="6409897" y="126009"/>
                  <a:pt x="6395261" y="443168"/>
                  <a:pt x="6410391" y="588317"/>
                </a:cubicBezTo>
                <a:cubicBezTo>
                  <a:pt x="6425521" y="733466"/>
                  <a:pt x="6433782" y="1038698"/>
                  <a:pt x="6410391" y="1238561"/>
                </a:cubicBezTo>
                <a:cubicBezTo>
                  <a:pt x="6387000" y="1438424"/>
                  <a:pt x="6412513" y="1552798"/>
                  <a:pt x="6410391" y="1826878"/>
                </a:cubicBezTo>
                <a:cubicBezTo>
                  <a:pt x="6408269" y="2100958"/>
                  <a:pt x="6387922" y="2292474"/>
                  <a:pt x="6410391" y="2508086"/>
                </a:cubicBezTo>
                <a:cubicBezTo>
                  <a:pt x="6432860" y="2723698"/>
                  <a:pt x="6410559" y="2817952"/>
                  <a:pt x="6410391" y="3096403"/>
                </a:cubicBezTo>
                <a:cubicBezTo>
                  <a:pt x="6170470" y="3117932"/>
                  <a:pt x="5868003" y="3062644"/>
                  <a:pt x="5705248" y="3096403"/>
                </a:cubicBezTo>
                <a:cubicBezTo>
                  <a:pt x="5542493" y="3130162"/>
                  <a:pt x="5330386" y="3103922"/>
                  <a:pt x="5000105" y="3096403"/>
                </a:cubicBezTo>
                <a:cubicBezTo>
                  <a:pt x="4669824" y="3088884"/>
                  <a:pt x="4595097" y="3118087"/>
                  <a:pt x="4487274" y="3096403"/>
                </a:cubicBezTo>
                <a:cubicBezTo>
                  <a:pt x="4379451" y="3074719"/>
                  <a:pt x="4160421" y="3124412"/>
                  <a:pt x="3910339" y="3096403"/>
                </a:cubicBezTo>
                <a:cubicBezTo>
                  <a:pt x="3660257" y="3068394"/>
                  <a:pt x="3553081" y="3097458"/>
                  <a:pt x="3205196" y="3096403"/>
                </a:cubicBezTo>
                <a:cubicBezTo>
                  <a:pt x="2857311" y="3095348"/>
                  <a:pt x="2896421" y="3074097"/>
                  <a:pt x="2756468" y="3096403"/>
                </a:cubicBezTo>
                <a:cubicBezTo>
                  <a:pt x="2616515" y="3118709"/>
                  <a:pt x="2523114" y="3081335"/>
                  <a:pt x="2307741" y="3096403"/>
                </a:cubicBezTo>
                <a:cubicBezTo>
                  <a:pt x="2092368" y="3111471"/>
                  <a:pt x="1708309" y="3127143"/>
                  <a:pt x="1538494" y="3096403"/>
                </a:cubicBezTo>
                <a:cubicBezTo>
                  <a:pt x="1368679" y="3065663"/>
                  <a:pt x="1236026" y="3085108"/>
                  <a:pt x="1089766" y="3096403"/>
                </a:cubicBezTo>
                <a:cubicBezTo>
                  <a:pt x="943506" y="3107698"/>
                  <a:pt x="315079" y="3139467"/>
                  <a:pt x="0" y="3096403"/>
                </a:cubicBezTo>
                <a:cubicBezTo>
                  <a:pt x="-5576" y="2883124"/>
                  <a:pt x="-21233" y="2588706"/>
                  <a:pt x="0" y="2446158"/>
                </a:cubicBezTo>
                <a:cubicBezTo>
                  <a:pt x="21233" y="2303610"/>
                  <a:pt x="33817" y="1977799"/>
                  <a:pt x="0" y="1764950"/>
                </a:cubicBezTo>
                <a:cubicBezTo>
                  <a:pt x="-33817" y="1552101"/>
                  <a:pt x="-14074" y="1393577"/>
                  <a:pt x="0" y="1207597"/>
                </a:cubicBezTo>
                <a:cubicBezTo>
                  <a:pt x="14074" y="1021617"/>
                  <a:pt x="-5518" y="891813"/>
                  <a:pt x="0" y="619281"/>
                </a:cubicBezTo>
                <a:cubicBezTo>
                  <a:pt x="5518" y="346749"/>
                  <a:pt x="-15841" y="282334"/>
                  <a:pt x="0" y="0"/>
                </a:cubicBezTo>
                <a:close/>
              </a:path>
              <a:path w="6410391" h="3096403" stroke="0" extrusionOk="0">
                <a:moveTo>
                  <a:pt x="0" y="0"/>
                </a:moveTo>
                <a:cubicBezTo>
                  <a:pt x="330320" y="-17259"/>
                  <a:pt x="360312" y="27017"/>
                  <a:pt x="705143" y="0"/>
                </a:cubicBezTo>
                <a:cubicBezTo>
                  <a:pt x="1049974" y="-27017"/>
                  <a:pt x="1196026" y="8788"/>
                  <a:pt x="1410286" y="0"/>
                </a:cubicBezTo>
                <a:cubicBezTo>
                  <a:pt x="1624546" y="-8788"/>
                  <a:pt x="1860606" y="-31496"/>
                  <a:pt x="2051325" y="0"/>
                </a:cubicBezTo>
                <a:cubicBezTo>
                  <a:pt x="2242044" y="31496"/>
                  <a:pt x="2587041" y="29229"/>
                  <a:pt x="2820572" y="0"/>
                </a:cubicBezTo>
                <a:cubicBezTo>
                  <a:pt x="3054103" y="-29229"/>
                  <a:pt x="3179920" y="4049"/>
                  <a:pt x="3397507" y="0"/>
                </a:cubicBezTo>
                <a:cubicBezTo>
                  <a:pt x="3615095" y="-4049"/>
                  <a:pt x="3797889" y="26474"/>
                  <a:pt x="3974442" y="0"/>
                </a:cubicBezTo>
                <a:cubicBezTo>
                  <a:pt x="4150996" y="-26474"/>
                  <a:pt x="4320154" y="25739"/>
                  <a:pt x="4615482" y="0"/>
                </a:cubicBezTo>
                <a:cubicBezTo>
                  <a:pt x="4910810" y="-25739"/>
                  <a:pt x="5147552" y="-4506"/>
                  <a:pt x="5320625" y="0"/>
                </a:cubicBezTo>
                <a:cubicBezTo>
                  <a:pt x="5493698" y="4506"/>
                  <a:pt x="5933638" y="-1433"/>
                  <a:pt x="6410391" y="0"/>
                </a:cubicBezTo>
                <a:cubicBezTo>
                  <a:pt x="6400825" y="112971"/>
                  <a:pt x="6429994" y="348068"/>
                  <a:pt x="6410391" y="526389"/>
                </a:cubicBezTo>
                <a:cubicBezTo>
                  <a:pt x="6390788" y="704710"/>
                  <a:pt x="6422269" y="861422"/>
                  <a:pt x="6410391" y="1052777"/>
                </a:cubicBezTo>
                <a:cubicBezTo>
                  <a:pt x="6398513" y="1244132"/>
                  <a:pt x="6388634" y="1517345"/>
                  <a:pt x="6410391" y="1703022"/>
                </a:cubicBezTo>
                <a:cubicBezTo>
                  <a:pt x="6432148" y="1888699"/>
                  <a:pt x="6379322" y="2112008"/>
                  <a:pt x="6410391" y="2353266"/>
                </a:cubicBezTo>
                <a:cubicBezTo>
                  <a:pt x="6441460" y="2594524"/>
                  <a:pt x="6424252" y="2772872"/>
                  <a:pt x="6410391" y="3096403"/>
                </a:cubicBezTo>
                <a:cubicBezTo>
                  <a:pt x="6150780" y="3089718"/>
                  <a:pt x="5991339" y="3117179"/>
                  <a:pt x="5705248" y="3096403"/>
                </a:cubicBezTo>
                <a:cubicBezTo>
                  <a:pt x="5419157" y="3075627"/>
                  <a:pt x="5286737" y="3115593"/>
                  <a:pt x="5064209" y="3096403"/>
                </a:cubicBezTo>
                <a:cubicBezTo>
                  <a:pt x="4841681" y="3077213"/>
                  <a:pt x="4805108" y="3074547"/>
                  <a:pt x="4615482" y="3096403"/>
                </a:cubicBezTo>
                <a:cubicBezTo>
                  <a:pt x="4425856" y="3118259"/>
                  <a:pt x="4292893" y="3117328"/>
                  <a:pt x="4166754" y="3096403"/>
                </a:cubicBezTo>
                <a:cubicBezTo>
                  <a:pt x="4040615" y="3075478"/>
                  <a:pt x="3708852" y="3097098"/>
                  <a:pt x="3589819" y="3096403"/>
                </a:cubicBezTo>
                <a:cubicBezTo>
                  <a:pt x="3470786" y="3095708"/>
                  <a:pt x="3252040" y="3078585"/>
                  <a:pt x="2948780" y="3096403"/>
                </a:cubicBezTo>
                <a:cubicBezTo>
                  <a:pt x="2645520" y="3114221"/>
                  <a:pt x="2556107" y="3103707"/>
                  <a:pt x="2179533" y="3096403"/>
                </a:cubicBezTo>
                <a:cubicBezTo>
                  <a:pt x="1802959" y="3089099"/>
                  <a:pt x="1775292" y="3104616"/>
                  <a:pt x="1602598" y="3096403"/>
                </a:cubicBezTo>
                <a:cubicBezTo>
                  <a:pt x="1429905" y="3088190"/>
                  <a:pt x="1091570" y="3059213"/>
                  <a:pt x="833351" y="3096403"/>
                </a:cubicBezTo>
                <a:cubicBezTo>
                  <a:pt x="575132" y="3133593"/>
                  <a:pt x="185599" y="3067711"/>
                  <a:pt x="0" y="3096403"/>
                </a:cubicBezTo>
                <a:cubicBezTo>
                  <a:pt x="-29347" y="2953665"/>
                  <a:pt x="6167" y="2674401"/>
                  <a:pt x="0" y="2508086"/>
                </a:cubicBezTo>
                <a:cubicBezTo>
                  <a:pt x="-6167" y="2341771"/>
                  <a:pt x="8729" y="2146489"/>
                  <a:pt x="0" y="1981698"/>
                </a:cubicBezTo>
                <a:cubicBezTo>
                  <a:pt x="-8729" y="1816907"/>
                  <a:pt x="18170" y="1566145"/>
                  <a:pt x="0" y="1455309"/>
                </a:cubicBezTo>
                <a:cubicBezTo>
                  <a:pt x="-18170" y="1344473"/>
                  <a:pt x="11396" y="1088651"/>
                  <a:pt x="0" y="774101"/>
                </a:cubicBezTo>
                <a:cubicBezTo>
                  <a:pt x="-11396" y="459551"/>
                  <a:pt x="-10354" y="306587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057211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117941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943ED1-1F32-491F-B190-C85BA73C7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" t="7638" r="1287" b="14450"/>
          <a:stretch/>
        </p:blipFill>
        <p:spPr>
          <a:xfrm>
            <a:off x="1552574" y="2343741"/>
            <a:ext cx="8454944" cy="3761784"/>
          </a:xfrm>
          <a:custGeom>
            <a:avLst/>
            <a:gdLst>
              <a:gd name="connsiteX0" fmla="*/ 0 w 8454944"/>
              <a:gd name="connsiteY0" fmla="*/ 0 h 3761784"/>
              <a:gd name="connsiteX1" fmla="*/ 734930 w 8454944"/>
              <a:gd name="connsiteY1" fmla="*/ 0 h 3761784"/>
              <a:gd name="connsiteX2" fmla="*/ 1300761 w 8454944"/>
              <a:gd name="connsiteY2" fmla="*/ 0 h 3761784"/>
              <a:gd name="connsiteX3" fmla="*/ 2120240 w 8454944"/>
              <a:gd name="connsiteY3" fmla="*/ 0 h 3761784"/>
              <a:gd name="connsiteX4" fmla="*/ 2770620 w 8454944"/>
              <a:gd name="connsiteY4" fmla="*/ 0 h 3761784"/>
              <a:gd name="connsiteX5" fmla="*/ 3505550 w 8454944"/>
              <a:gd name="connsiteY5" fmla="*/ 0 h 3761784"/>
              <a:gd name="connsiteX6" fmla="*/ 3902282 w 8454944"/>
              <a:gd name="connsiteY6" fmla="*/ 0 h 3761784"/>
              <a:gd name="connsiteX7" fmla="*/ 4299014 w 8454944"/>
              <a:gd name="connsiteY7" fmla="*/ 0 h 3761784"/>
              <a:gd name="connsiteX8" fmla="*/ 4864845 w 8454944"/>
              <a:gd name="connsiteY8" fmla="*/ 0 h 3761784"/>
              <a:gd name="connsiteX9" fmla="*/ 5684324 w 8454944"/>
              <a:gd name="connsiteY9" fmla="*/ 0 h 3761784"/>
              <a:gd name="connsiteX10" fmla="*/ 6503803 w 8454944"/>
              <a:gd name="connsiteY10" fmla="*/ 0 h 3761784"/>
              <a:gd name="connsiteX11" fmla="*/ 7154183 w 8454944"/>
              <a:gd name="connsiteY11" fmla="*/ 0 h 3761784"/>
              <a:gd name="connsiteX12" fmla="*/ 7635465 w 8454944"/>
              <a:gd name="connsiteY12" fmla="*/ 0 h 3761784"/>
              <a:gd name="connsiteX13" fmla="*/ 8454944 w 8454944"/>
              <a:gd name="connsiteY13" fmla="*/ 0 h 3761784"/>
              <a:gd name="connsiteX14" fmla="*/ 8454944 w 8454944"/>
              <a:gd name="connsiteY14" fmla="*/ 589346 h 3761784"/>
              <a:gd name="connsiteX15" fmla="*/ 8454944 w 8454944"/>
              <a:gd name="connsiteY15" fmla="*/ 1291546 h 3761784"/>
              <a:gd name="connsiteX16" fmla="*/ 8454944 w 8454944"/>
              <a:gd name="connsiteY16" fmla="*/ 1956128 h 3761784"/>
              <a:gd name="connsiteX17" fmla="*/ 8454944 w 8454944"/>
              <a:gd name="connsiteY17" fmla="*/ 2583092 h 3761784"/>
              <a:gd name="connsiteX18" fmla="*/ 8454944 w 8454944"/>
              <a:gd name="connsiteY18" fmla="*/ 3210056 h 3761784"/>
              <a:gd name="connsiteX19" fmla="*/ 8454944 w 8454944"/>
              <a:gd name="connsiteY19" fmla="*/ 3761784 h 3761784"/>
              <a:gd name="connsiteX20" fmla="*/ 7635465 w 8454944"/>
              <a:gd name="connsiteY20" fmla="*/ 3761784 h 3761784"/>
              <a:gd name="connsiteX21" fmla="*/ 6815986 w 8454944"/>
              <a:gd name="connsiteY21" fmla="*/ 3761784 h 3761784"/>
              <a:gd name="connsiteX22" fmla="*/ 6081056 w 8454944"/>
              <a:gd name="connsiteY22" fmla="*/ 3761784 h 3761784"/>
              <a:gd name="connsiteX23" fmla="*/ 5599774 w 8454944"/>
              <a:gd name="connsiteY23" fmla="*/ 3761784 h 3761784"/>
              <a:gd name="connsiteX24" fmla="*/ 4864845 w 8454944"/>
              <a:gd name="connsiteY24" fmla="*/ 3761784 h 3761784"/>
              <a:gd name="connsiteX25" fmla="*/ 4214464 w 8454944"/>
              <a:gd name="connsiteY25" fmla="*/ 3761784 h 3761784"/>
              <a:gd name="connsiteX26" fmla="*/ 3394985 w 8454944"/>
              <a:gd name="connsiteY26" fmla="*/ 3761784 h 3761784"/>
              <a:gd name="connsiteX27" fmla="*/ 2744605 w 8454944"/>
              <a:gd name="connsiteY27" fmla="*/ 3761784 h 3761784"/>
              <a:gd name="connsiteX28" fmla="*/ 1925126 w 8454944"/>
              <a:gd name="connsiteY28" fmla="*/ 3761784 h 3761784"/>
              <a:gd name="connsiteX29" fmla="*/ 1274745 w 8454944"/>
              <a:gd name="connsiteY29" fmla="*/ 3761784 h 3761784"/>
              <a:gd name="connsiteX30" fmla="*/ 0 w 8454944"/>
              <a:gd name="connsiteY30" fmla="*/ 3761784 h 3761784"/>
              <a:gd name="connsiteX31" fmla="*/ 0 w 8454944"/>
              <a:gd name="connsiteY31" fmla="*/ 3134820 h 3761784"/>
              <a:gd name="connsiteX32" fmla="*/ 0 w 8454944"/>
              <a:gd name="connsiteY32" fmla="*/ 2470238 h 3761784"/>
              <a:gd name="connsiteX33" fmla="*/ 0 w 8454944"/>
              <a:gd name="connsiteY33" fmla="*/ 1843274 h 3761784"/>
              <a:gd name="connsiteX34" fmla="*/ 0 w 8454944"/>
              <a:gd name="connsiteY34" fmla="*/ 1141074 h 3761784"/>
              <a:gd name="connsiteX35" fmla="*/ 0 w 8454944"/>
              <a:gd name="connsiteY35" fmla="*/ 626964 h 3761784"/>
              <a:gd name="connsiteX36" fmla="*/ 0 w 8454944"/>
              <a:gd name="connsiteY36" fmla="*/ 0 h 376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454944" h="3761784" fill="none" extrusionOk="0">
                <a:moveTo>
                  <a:pt x="0" y="0"/>
                </a:moveTo>
                <a:cubicBezTo>
                  <a:pt x="172060" y="25869"/>
                  <a:pt x="567497" y="29572"/>
                  <a:pt x="734930" y="0"/>
                </a:cubicBezTo>
                <a:cubicBezTo>
                  <a:pt x="902363" y="-29572"/>
                  <a:pt x="1023089" y="-24872"/>
                  <a:pt x="1300761" y="0"/>
                </a:cubicBezTo>
                <a:cubicBezTo>
                  <a:pt x="1578433" y="24872"/>
                  <a:pt x="1765308" y="-7834"/>
                  <a:pt x="2120240" y="0"/>
                </a:cubicBezTo>
                <a:cubicBezTo>
                  <a:pt x="2475172" y="7834"/>
                  <a:pt x="2636441" y="6772"/>
                  <a:pt x="2770620" y="0"/>
                </a:cubicBezTo>
                <a:cubicBezTo>
                  <a:pt x="2904799" y="-6772"/>
                  <a:pt x="3290675" y="-467"/>
                  <a:pt x="3505550" y="0"/>
                </a:cubicBezTo>
                <a:cubicBezTo>
                  <a:pt x="3720425" y="467"/>
                  <a:pt x="3713757" y="17288"/>
                  <a:pt x="3902282" y="0"/>
                </a:cubicBezTo>
                <a:cubicBezTo>
                  <a:pt x="4090807" y="-17288"/>
                  <a:pt x="4112992" y="12057"/>
                  <a:pt x="4299014" y="0"/>
                </a:cubicBezTo>
                <a:cubicBezTo>
                  <a:pt x="4485036" y="-12057"/>
                  <a:pt x="4660305" y="2169"/>
                  <a:pt x="4864845" y="0"/>
                </a:cubicBezTo>
                <a:cubicBezTo>
                  <a:pt x="5069385" y="-2169"/>
                  <a:pt x="5380881" y="-37368"/>
                  <a:pt x="5684324" y="0"/>
                </a:cubicBezTo>
                <a:cubicBezTo>
                  <a:pt x="5987767" y="37368"/>
                  <a:pt x="6152768" y="-29593"/>
                  <a:pt x="6503803" y="0"/>
                </a:cubicBezTo>
                <a:cubicBezTo>
                  <a:pt x="6854838" y="29593"/>
                  <a:pt x="6946178" y="-30625"/>
                  <a:pt x="7154183" y="0"/>
                </a:cubicBezTo>
                <a:cubicBezTo>
                  <a:pt x="7362188" y="30625"/>
                  <a:pt x="7435528" y="-14259"/>
                  <a:pt x="7635465" y="0"/>
                </a:cubicBezTo>
                <a:cubicBezTo>
                  <a:pt x="7835402" y="14259"/>
                  <a:pt x="8124883" y="-20824"/>
                  <a:pt x="8454944" y="0"/>
                </a:cubicBezTo>
                <a:cubicBezTo>
                  <a:pt x="8479596" y="245431"/>
                  <a:pt x="8431443" y="456531"/>
                  <a:pt x="8454944" y="589346"/>
                </a:cubicBezTo>
                <a:cubicBezTo>
                  <a:pt x="8478445" y="722161"/>
                  <a:pt x="8444618" y="1150722"/>
                  <a:pt x="8454944" y="1291546"/>
                </a:cubicBezTo>
                <a:cubicBezTo>
                  <a:pt x="8465270" y="1432370"/>
                  <a:pt x="8446293" y="1780281"/>
                  <a:pt x="8454944" y="1956128"/>
                </a:cubicBezTo>
                <a:cubicBezTo>
                  <a:pt x="8463595" y="2131975"/>
                  <a:pt x="8476490" y="2440938"/>
                  <a:pt x="8454944" y="2583092"/>
                </a:cubicBezTo>
                <a:cubicBezTo>
                  <a:pt x="8433398" y="2725246"/>
                  <a:pt x="8460959" y="2928217"/>
                  <a:pt x="8454944" y="3210056"/>
                </a:cubicBezTo>
                <a:cubicBezTo>
                  <a:pt x="8448929" y="3491895"/>
                  <a:pt x="8468434" y="3493368"/>
                  <a:pt x="8454944" y="3761784"/>
                </a:cubicBezTo>
                <a:cubicBezTo>
                  <a:pt x="8066280" y="3744347"/>
                  <a:pt x="7897532" y="3779977"/>
                  <a:pt x="7635465" y="3761784"/>
                </a:cubicBezTo>
                <a:cubicBezTo>
                  <a:pt x="7373398" y="3743591"/>
                  <a:pt x="7182135" y="3759042"/>
                  <a:pt x="6815986" y="3761784"/>
                </a:cubicBezTo>
                <a:cubicBezTo>
                  <a:pt x="6449837" y="3764526"/>
                  <a:pt x="6386578" y="3740545"/>
                  <a:pt x="6081056" y="3761784"/>
                </a:cubicBezTo>
                <a:cubicBezTo>
                  <a:pt x="5775534" y="3783024"/>
                  <a:pt x="5745937" y="3759424"/>
                  <a:pt x="5599774" y="3761784"/>
                </a:cubicBezTo>
                <a:cubicBezTo>
                  <a:pt x="5453611" y="3764144"/>
                  <a:pt x="5039638" y="3782346"/>
                  <a:pt x="4864845" y="3761784"/>
                </a:cubicBezTo>
                <a:cubicBezTo>
                  <a:pt x="4690052" y="3741222"/>
                  <a:pt x="4510513" y="3766099"/>
                  <a:pt x="4214464" y="3761784"/>
                </a:cubicBezTo>
                <a:cubicBezTo>
                  <a:pt x="3918415" y="3757469"/>
                  <a:pt x="3713041" y="3762885"/>
                  <a:pt x="3394985" y="3761784"/>
                </a:cubicBezTo>
                <a:cubicBezTo>
                  <a:pt x="3076929" y="3760683"/>
                  <a:pt x="2948645" y="3786296"/>
                  <a:pt x="2744605" y="3761784"/>
                </a:cubicBezTo>
                <a:cubicBezTo>
                  <a:pt x="2540565" y="3737272"/>
                  <a:pt x="2226766" y="3737156"/>
                  <a:pt x="1925126" y="3761784"/>
                </a:cubicBezTo>
                <a:cubicBezTo>
                  <a:pt x="1623486" y="3786412"/>
                  <a:pt x="1583652" y="3778925"/>
                  <a:pt x="1274745" y="3761784"/>
                </a:cubicBezTo>
                <a:cubicBezTo>
                  <a:pt x="965838" y="3744643"/>
                  <a:pt x="424077" y="3763696"/>
                  <a:pt x="0" y="3761784"/>
                </a:cubicBezTo>
                <a:cubicBezTo>
                  <a:pt x="-1138" y="3618158"/>
                  <a:pt x="-14167" y="3367242"/>
                  <a:pt x="0" y="3134820"/>
                </a:cubicBezTo>
                <a:cubicBezTo>
                  <a:pt x="14167" y="2902398"/>
                  <a:pt x="-21523" y="2658486"/>
                  <a:pt x="0" y="2470238"/>
                </a:cubicBezTo>
                <a:cubicBezTo>
                  <a:pt x="21523" y="2281990"/>
                  <a:pt x="-28850" y="2004790"/>
                  <a:pt x="0" y="1843274"/>
                </a:cubicBezTo>
                <a:cubicBezTo>
                  <a:pt x="28850" y="1681758"/>
                  <a:pt x="-2999" y="1321698"/>
                  <a:pt x="0" y="1141074"/>
                </a:cubicBezTo>
                <a:cubicBezTo>
                  <a:pt x="2999" y="960450"/>
                  <a:pt x="-10080" y="833670"/>
                  <a:pt x="0" y="626964"/>
                </a:cubicBezTo>
                <a:cubicBezTo>
                  <a:pt x="10080" y="420258"/>
                  <a:pt x="26154" y="179190"/>
                  <a:pt x="0" y="0"/>
                </a:cubicBezTo>
                <a:close/>
              </a:path>
              <a:path w="8454944" h="3761784" stroke="0" extrusionOk="0">
                <a:moveTo>
                  <a:pt x="0" y="0"/>
                </a:moveTo>
                <a:cubicBezTo>
                  <a:pt x="194442" y="3958"/>
                  <a:pt x="467351" y="-30482"/>
                  <a:pt x="650380" y="0"/>
                </a:cubicBezTo>
                <a:cubicBezTo>
                  <a:pt x="833409" y="30482"/>
                  <a:pt x="952365" y="15493"/>
                  <a:pt x="1131662" y="0"/>
                </a:cubicBezTo>
                <a:cubicBezTo>
                  <a:pt x="1310959" y="-15493"/>
                  <a:pt x="1739669" y="3077"/>
                  <a:pt x="1951141" y="0"/>
                </a:cubicBezTo>
                <a:cubicBezTo>
                  <a:pt x="2162613" y="-3077"/>
                  <a:pt x="2374378" y="-27434"/>
                  <a:pt x="2516972" y="0"/>
                </a:cubicBezTo>
                <a:cubicBezTo>
                  <a:pt x="2659566" y="27434"/>
                  <a:pt x="2893529" y="-24515"/>
                  <a:pt x="3167352" y="0"/>
                </a:cubicBezTo>
                <a:cubicBezTo>
                  <a:pt x="3441175" y="24515"/>
                  <a:pt x="3394625" y="-18209"/>
                  <a:pt x="3564084" y="0"/>
                </a:cubicBezTo>
                <a:cubicBezTo>
                  <a:pt x="3733543" y="18209"/>
                  <a:pt x="3897301" y="-946"/>
                  <a:pt x="4045366" y="0"/>
                </a:cubicBezTo>
                <a:cubicBezTo>
                  <a:pt x="4193431" y="946"/>
                  <a:pt x="4632852" y="14268"/>
                  <a:pt x="4780295" y="0"/>
                </a:cubicBezTo>
                <a:cubicBezTo>
                  <a:pt x="4927738" y="-14268"/>
                  <a:pt x="5098962" y="8093"/>
                  <a:pt x="5346126" y="0"/>
                </a:cubicBezTo>
                <a:cubicBezTo>
                  <a:pt x="5593290" y="-8093"/>
                  <a:pt x="5659951" y="-5866"/>
                  <a:pt x="5827408" y="0"/>
                </a:cubicBezTo>
                <a:cubicBezTo>
                  <a:pt x="5994865" y="5866"/>
                  <a:pt x="6155187" y="28294"/>
                  <a:pt x="6477788" y="0"/>
                </a:cubicBezTo>
                <a:cubicBezTo>
                  <a:pt x="6800389" y="-28294"/>
                  <a:pt x="6823870" y="29074"/>
                  <a:pt x="7128168" y="0"/>
                </a:cubicBezTo>
                <a:cubicBezTo>
                  <a:pt x="7432466" y="-29074"/>
                  <a:pt x="7400416" y="12151"/>
                  <a:pt x="7524900" y="0"/>
                </a:cubicBezTo>
                <a:cubicBezTo>
                  <a:pt x="7649384" y="-12151"/>
                  <a:pt x="8198266" y="-8142"/>
                  <a:pt x="8454944" y="0"/>
                </a:cubicBezTo>
                <a:cubicBezTo>
                  <a:pt x="8464213" y="253844"/>
                  <a:pt x="8454197" y="479965"/>
                  <a:pt x="8454944" y="702200"/>
                </a:cubicBezTo>
                <a:cubicBezTo>
                  <a:pt x="8455691" y="924435"/>
                  <a:pt x="8434759" y="1001095"/>
                  <a:pt x="8454944" y="1291546"/>
                </a:cubicBezTo>
                <a:cubicBezTo>
                  <a:pt x="8475129" y="1581997"/>
                  <a:pt x="8451141" y="1727559"/>
                  <a:pt x="8454944" y="1843274"/>
                </a:cubicBezTo>
                <a:cubicBezTo>
                  <a:pt x="8458747" y="1958989"/>
                  <a:pt x="8476132" y="2173111"/>
                  <a:pt x="8454944" y="2432620"/>
                </a:cubicBezTo>
                <a:cubicBezTo>
                  <a:pt x="8433756" y="2692129"/>
                  <a:pt x="8446995" y="2769489"/>
                  <a:pt x="8454944" y="3021966"/>
                </a:cubicBezTo>
                <a:cubicBezTo>
                  <a:pt x="8462893" y="3274443"/>
                  <a:pt x="8434668" y="3469319"/>
                  <a:pt x="8454944" y="3761784"/>
                </a:cubicBezTo>
                <a:cubicBezTo>
                  <a:pt x="8340099" y="3760403"/>
                  <a:pt x="8217592" y="3771686"/>
                  <a:pt x="8058212" y="3761784"/>
                </a:cubicBezTo>
                <a:cubicBezTo>
                  <a:pt x="7898832" y="3751882"/>
                  <a:pt x="7675772" y="3739546"/>
                  <a:pt x="7576931" y="3761784"/>
                </a:cubicBezTo>
                <a:cubicBezTo>
                  <a:pt x="7478090" y="3784022"/>
                  <a:pt x="7324633" y="3745317"/>
                  <a:pt x="7095649" y="3761784"/>
                </a:cubicBezTo>
                <a:cubicBezTo>
                  <a:pt x="6866665" y="3778251"/>
                  <a:pt x="6572227" y="3797881"/>
                  <a:pt x="6276170" y="3761784"/>
                </a:cubicBezTo>
                <a:cubicBezTo>
                  <a:pt x="5980113" y="3725687"/>
                  <a:pt x="5853704" y="3751160"/>
                  <a:pt x="5710339" y="3761784"/>
                </a:cubicBezTo>
                <a:cubicBezTo>
                  <a:pt x="5566974" y="3772408"/>
                  <a:pt x="5353131" y="3759630"/>
                  <a:pt x="5144508" y="3761784"/>
                </a:cubicBezTo>
                <a:cubicBezTo>
                  <a:pt x="4935885" y="3763938"/>
                  <a:pt x="4809547" y="3748050"/>
                  <a:pt x="4578677" y="3761784"/>
                </a:cubicBezTo>
                <a:cubicBezTo>
                  <a:pt x="4347807" y="3775518"/>
                  <a:pt x="4042701" y="3759496"/>
                  <a:pt x="3759198" y="3761784"/>
                </a:cubicBezTo>
                <a:cubicBezTo>
                  <a:pt x="3475695" y="3764072"/>
                  <a:pt x="3334860" y="3781040"/>
                  <a:pt x="3024268" y="3761784"/>
                </a:cubicBezTo>
                <a:cubicBezTo>
                  <a:pt x="2713676" y="3742529"/>
                  <a:pt x="2698181" y="3783165"/>
                  <a:pt x="2373888" y="3761784"/>
                </a:cubicBezTo>
                <a:cubicBezTo>
                  <a:pt x="2049595" y="3740403"/>
                  <a:pt x="2087471" y="3739413"/>
                  <a:pt x="1892607" y="3761784"/>
                </a:cubicBezTo>
                <a:cubicBezTo>
                  <a:pt x="1697743" y="3784155"/>
                  <a:pt x="1448723" y="3781064"/>
                  <a:pt x="1073128" y="3761784"/>
                </a:cubicBezTo>
                <a:cubicBezTo>
                  <a:pt x="697533" y="3742504"/>
                  <a:pt x="237711" y="3708467"/>
                  <a:pt x="0" y="3761784"/>
                </a:cubicBezTo>
                <a:cubicBezTo>
                  <a:pt x="-13481" y="3576794"/>
                  <a:pt x="-15077" y="3322035"/>
                  <a:pt x="0" y="3097202"/>
                </a:cubicBezTo>
                <a:cubicBezTo>
                  <a:pt x="15077" y="2872369"/>
                  <a:pt x="3768" y="2742854"/>
                  <a:pt x="0" y="2583092"/>
                </a:cubicBezTo>
                <a:cubicBezTo>
                  <a:pt x="-3768" y="2423330"/>
                  <a:pt x="-5525" y="2065600"/>
                  <a:pt x="0" y="1918510"/>
                </a:cubicBezTo>
                <a:cubicBezTo>
                  <a:pt x="5525" y="1771420"/>
                  <a:pt x="25892" y="1531825"/>
                  <a:pt x="0" y="1216310"/>
                </a:cubicBezTo>
                <a:cubicBezTo>
                  <a:pt x="-25892" y="900795"/>
                  <a:pt x="-9063" y="755114"/>
                  <a:pt x="0" y="626964"/>
                </a:cubicBezTo>
                <a:cubicBezTo>
                  <a:pt x="9063" y="498814"/>
                  <a:pt x="20538" y="262120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41570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017DA1-3043-8A03-0259-A25C05C409BF}"/>
              </a:ext>
            </a:extLst>
          </p:cNvPr>
          <p:cNvSpPr/>
          <p:nvPr/>
        </p:nvSpPr>
        <p:spPr>
          <a:xfrm>
            <a:off x="1619249" y="2686578"/>
            <a:ext cx="8331201" cy="151872"/>
          </a:xfrm>
          <a:prstGeom prst="rect">
            <a:avLst/>
          </a:prstGeom>
          <a:solidFill>
            <a:srgbClr val="A0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387387-7567-CBFB-054B-4E77BADFAC37}"/>
              </a:ext>
            </a:extLst>
          </p:cNvPr>
          <p:cNvSpPr/>
          <p:nvPr/>
        </p:nvSpPr>
        <p:spPr>
          <a:xfrm>
            <a:off x="9527382" y="2407105"/>
            <a:ext cx="209816" cy="1991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B2D39A05-3EC1-B0C3-32F3-46C30F0D7FF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4336" l="9961" r="89844">
                        <a14:foregroundMark x1="48633" y1="66602" x2="63281" y2="69727"/>
                        <a14:foregroundMark x1="50195" y1="34570" x2="51758" y2="50977"/>
                        <a14:foregroundMark x1="49414" y1="24023" x2="47656" y2="77148"/>
                        <a14:foregroundMark x1="52539" y1="25586" x2="63281" y2="82813"/>
                        <a14:foregroundMark x1="53516" y1="25586" x2="65625" y2="80469"/>
                        <a14:foregroundMark x1="50977" y1="27344" x2="36328" y2="79492"/>
                        <a14:foregroundMark x1="47656" y1="28906" x2="60742" y2="29688"/>
                        <a14:foregroundMark x1="46875" y1="13477" x2="50195" y2="35547"/>
                        <a14:foregroundMark x1="43555" y1="74609" x2="40430" y2="68945"/>
                        <a14:foregroundMark x1="55859" y1="59961" x2="67205" y2="74185"/>
                        <a14:foregroundMark x1="37891" y1="63281" x2="34570" y2="86133"/>
                        <a14:foregroundMark x1="36328" y1="79492" x2="44531" y2="64844"/>
                        <a14:foregroundMark x1="37109" y1="73828" x2="33008" y2="73828"/>
                        <a14:foregroundMark x1="37891" y1="75586" x2="34570" y2="76367"/>
                        <a14:foregroundMark x1="37891" y1="68164" x2="59961" y2="65625"/>
                        <a14:foregroundMark x1="66954" y1="78141" x2="65625" y2="74609"/>
                        <a14:foregroundMark x1="73047" y1="94336" x2="70268" y2="86948"/>
                        <a14:foregroundMark x1="32534" y1="80354" x2="38672" y2="66602"/>
                        <a14:foregroundMark x1="62500" y1="39648" x2="58398" y2="29688"/>
                        <a14:backgroundMark x1="28906" y1="33789" x2="28125" y2="48633"/>
                        <a14:backgroundMark x1="21680" y1="37109" x2="27344" y2="50195"/>
                        <a14:backgroundMark x1="28125" y1="46094" x2="25586" y2="36328"/>
                        <a14:backgroundMark x1="78711" y1="28125" x2="77148" y2="41992"/>
                        <a14:backgroundMark x1="77930" y1="60742" x2="69727" y2="38672"/>
                        <a14:backgroundMark x1="75586" y1="56641" x2="62500" y2="42773"/>
                        <a14:backgroundMark x1="74609" y1="50195" x2="74609" y2="61523"/>
                        <a14:backgroundMark x1="27344" y1="25586" x2="29688" y2="94336"/>
                        <a14:backgroundMark x1="87695" y1="21680" x2="73047" y2="86914"/>
                        <a14:backgroundMark x1="72266" y1="46875" x2="69727" y2="869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781" y="2389932"/>
            <a:ext cx="231406" cy="231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0ECCE9-B683-1A04-8786-4EE9FD6B829B}"/>
              </a:ext>
            </a:extLst>
          </p:cNvPr>
          <p:cNvSpPr txBox="1"/>
          <p:nvPr/>
        </p:nvSpPr>
        <p:spPr>
          <a:xfrm>
            <a:off x="423815" y="2857500"/>
            <a:ext cx="700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gency FB" panose="020B0503020202020204" pitchFamily="34" charset="0"/>
              </a:rPr>
              <a:t>Site map</a:t>
            </a:r>
            <a:endParaRPr lang="en-BE" sz="1200" dirty="0">
              <a:latin typeface="Agency FB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7C1EEC-CCE6-804D-EB5C-926ACBC8A3C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 rot="2686057">
            <a:off x="601628" y="3010996"/>
            <a:ext cx="1035117" cy="9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39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7D091-71A0-127B-3B18-71288354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73" y="720644"/>
            <a:ext cx="4934204" cy="3149762"/>
          </a:xfrm>
          <a:custGeom>
            <a:avLst/>
            <a:gdLst>
              <a:gd name="connsiteX0" fmla="*/ 0 w 4934204"/>
              <a:gd name="connsiteY0" fmla="*/ 0 h 3149762"/>
              <a:gd name="connsiteX1" fmla="*/ 567433 w 4934204"/>
              <a:gd name="connsiteY1" fmla="*/ 0 h 3149762"/>
              <a:gd name="connsiteX2" fmla="*/ 1134867 w 4934204"/>
              <a:gd name="connsiteY2" fmla="*/ 0 h 3149762"/>
              <a:gd name="connsiteX3" fmla="*/ 1800984 w 4934204"/>
              <a:gd name="connsiteY3" fmla="*/ 0 h 3149762"/>
              <a:gd name="connsiteX4" fmla="*/ 2368418 w 4934204"/>
              <a:gd name="connsiteY4" fmla="*/ 0 h 3149762"/>
              <a:gd name="connsiteX5" fmla="*/ 2837167 w 4934204"/>
              <a:gd name="connsiteY5" fmla="*/ 0 h 3149762"/>
              <a:gd name="connsiteX6" fmla="*/ 3355259 w 4934204"/>
              <a:gd name="connsiteY6" fmla="*/ 0 h 3149762"/>
              <a:gd name="connsiteX7" fmla="*/ 4070718 w 4934204"/>
              <a:gd name="connsiteY7" fmla="*/ 0 h 3149762"/>
              <a:gd name="connsiteX8" fmla="*/ 4934204 w 4934204"/>
              <a:gd name="connsiteY8" fmla="*/ 0 h 3149762"/>
              <a:gd name="connsiteX9" fmla="*/ 4934204 w 4934204"/>
              <a:gd name="connsiteY9" fmla="*/ 661450 h 3149762"/>
              <a:gd name="connsiteX10" fmla="*/ 4934204 w 4934204"/>
              <a:gd name="connsiteY10" fmla="*/ 1291402 h 3149762"/>
              <a:gd name="connsiteX11" fmla="*/ 4934204 w 4934204"/>
              <a:gd name="connsiteY11" fmla="*/ 1889857 h 3149762"/>
              <a:gd name="connsiteX12" fmla="*/ 4934204 w 4934204"/>
              <a:gd name="connsiteY12" fmla="*/ 2425317 h 3149762"/>
              <a:gd name="connsiteX13" fmla="*/ 4934204 w 4934204"/>
              <a:gd name="connsiteY13" fmla="*/ 3149762 h 3149762"/>
              <a:gd name="connsiteX14" fmla="*/ 4218744 w 4934204"/>
              <a:gd name="connsiteY14" fmla="*/ 3149762 h 3149762"/>
              <a:gd name="connsiteX15" fmla="*/ 3749995 w 4934204"/>
              <a:gd name="connsiteY15" fmla="*/ 3149762 h 3149762"/>
              <a:gd name="connsiteX16" fmla="*/ 3083878 w 4934204"/>
              <a:gd name="connsiteY16" fmla="*/ 3149762 h 3149762"/>
              <a:gd name="connsiteX17" fmla="*/ 2368418 w 4934204"/>
              <a:gd name="connsiteY17" fmla="*/ 3149762 h 3149762"/>
              <a:gd name="connsiteX18" fmla="*/ 1702300 w 4934204"/>
              <a:gd name="connsiteY18" fmla="*/ 3149762 h 3149762"/>
              <a:gd name="connsiteX19" fmla="*/ 986841 w 4934204"/>
              <a:gd name="connsiteY19" fmla="*/ 3149762 h 3149762"/>
              <a:gd name="connsiteX20" fmla="*/ 0 w 4934204"/>
              <a:gd name="connsiteY20" fmla="*/ 3149762 h 3149762"/>
              <a:gd name="connsiteX21" fmla="*/ 0 w 4934204"/>
              <a:gd name="connsiteY21" fmla="*/ 2488312 h 3149762"/>
              <a:gd name="connsiteX22" fmla="*/ 0 w 4934204"/>
              <a:gd name="connsiteY22" fmla="*/ 1921355 h 3149762"/>
              <a:gd name="connsiteX23" fmla="*/ 0 w 4934204"/>
              <a:gd name="connsiteY23" fmla="*/ 1291402 h 3149762"/>
              <a:gd name="connsiteX24" fmla="*/ 0 w 4934204"/>
              <a:gd name="connsiteY24" fmla="*/ 755943 h 3149762"/>
              <a:gd name="connsiteX25" fmla="*/ 0 w 4934204"/>
              <a:gd name="connsiteY25" fmla="*/ 0 h 314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934204" h="3149762" fill="none" extrusionOk="0">
                <a:moveTo>
                  <a:pt x="0" y="0"/>
                </a:moveTo>
                <a:cubicBezTo>
                  <a:pt x="168691" y="-9686"/>
                  <a:pt x="427874" y="13718"/>
                  <a:pt x="567433" y="0"/>
                </a:cubicBezTo>
                <a:cubicBezTo>
                  <a:pt x="706992" y="-13718"/>
                  <a:pt x="993825" y="23013"/>
                  <a:pt x="1134867" y="0"/>
                </a:cubicBezTo>
                <a:cubicBezTo>
                  <a:pt x="1275909" y="-23013"/>
                  <a:pt x="1510965" y="31174"/>
                  <a:pt x="1800984" y="0"/>
                </a:cubicBezTo>
                <a:cubicBezTo>
                  <a:pt x="2091003" y="-31174"/>
                  <a:pt x="2225386" y="-17589"/>
                  <a:pt x="2368418" y="0"/>
                </a:cubicBezTo>
                <a:cubicBezTo>
                  <a:pt x="2511450" y="17589"/>
                  <a:pt x="2708858" y="-10878"/>
                  <a:pt x="2837167" y="0"/>
                </a:cubicBezTo>
                <a:cubicBezTo>
                  <a:pt x="2965476" y="10878"/>
                  <a:pt x="3162940" y="-17830"/>
                  <a:pt x="3355259" y="0"/>
                </a:cubicBezTo>
                <a:cubicBezTo>
                  <a:pt x="3547578" y="17830"/>
                  <a:pt x="3726280" y="5521"/>
                  <a:pt x="4070718" y="0"/>
                </a:cubicBezTo>
                <a:cubicBezTo>
                  <a:pt x="4415156" y="-5521"/>
                  <a:pt x="4565429" y="40804"/>
                  <a:pt x="4934204" y="0"/>
                </a:cubicBezTo>
                <a:cubicBezTo>
                  <a:pt x="4942612" y="250322"/>
                  <a:pt x="4928041" y="462258"/>
                  <a:pt x="4934204" y="661450"/>
                </a:cubicBezTo>
                <a:cubicBezTo>
                  <a:pt x="4940368" y="860642"/>
                  <a:pt x="4935406" y="1036307"/>
                  <a:pt x="4934204" y="1291402"/>
                </a:cubicBezTo>
                <a:cubicBezTo>
                  <a:pt x="4933002" y="1546497"/>
                  <a:pt x="4962227" y="1739890"/>
                  <a:pt x="4934204" y="1889857"/>
                </a:cubicBezTo>
                <a:cubicBezTo>
                  <a:pt x="4906181" y="2039824"/>
                  <a:pt x="4935316" y="2160821"/>
                  <a:pt x="4934204" y="2425317"/>
                </a:cubicBezTo>
                <a:cubicBezTo>
                  <a:pt x="4933092" y="2689813"/>
                  <a:pt x="4946904" y="2991336"/>
                  <a:pt x="4934204" y="3149762"/>
                </a:cubicBezTo>
                <a:cubicBezTo>
                  <a:pt x="4584604" y="3115750"/>
                  <a:pt x="4365669" y="3170419"/>
                  <a:pt x="4218744" y="3149762"/>
                </a:cubicBezTo>
                <a:cubicBezTo>
                  <a:pt x="4071819" y="3129105"/>
                  <a:pt x="3973334" y="3158929"/>
                  <a:pt x="3749995" y="3149762"/>
                </a:cubicBezTo>
                <a:cubicBezTo>
                  <a:pt x="3526656" y="3140595"/>
                  <a:pt x="3408952" y="3172159"/>
                  <a:pt x="3083878" y="3149762"/>
                </a:cubicBezTo>
                <a:cubicBezTo>
                  <a:pt x="2758804" y="3127365"/>
                  <a:pt x="2644402" y="3173505"/>
                  <a:pt x="2368418" y="3149762"/>
                </a:cubicBezTo>
                <a:cubicBezTo>
                  <a:pt x="2092434" y="3126019"/>
                  <a:pt x="1937208" y="3177085"/>
                  <a:pt x="1702300" y="3149762"/>
                </a:cubicBezTo>
                <a:cubicBezTo>
                  <a:pt x="1467392" y="3122439"/>
                  <a:pt x="1182720" y="3124473"/>
                  <a:pt x="986841" y="3149762"/>
                </a:cubicBezTo>
                <a:cubicBezTo>
                  <a:pt x="790962" y="3175051"/>
                  <a:pt x="235150" y="3164109"/>
                  <a:pt x="0" y="3149762"/>
                </a:cubicBezTo>
                <a:cubicBezTo>
                  <a:pt x="19499" y="2904871"/>
                  <a:pt x="31290" y="2654568"/>
                  <a:pt x="0" y="2488312"/>
                </a:cubicBezTo>
                <a:cubicBezTo>
                  <a:pt x="-31290" y="2322056"/>
                  <a:pt x="15817" y="2201275"/>
                  <a:pt x="0" y="1921355"/>
                </a:cubicBezTo>
                <a:cubicBezTo>
                  <a:pt x="-15817" y="1641435"/>
                  <a:pt x="-27336" y="1535249"/>
                  <a:pt x="0" y="1291402"/>
                </a:cubicBezTo>
                <a:cubicBezTo>
                  <a:pt x="27336" y="1047555"/>
                  <a:pt x="-12387" y="970038"/>
                  <a:pt x="0" y="755943"/>
                </a:cubicBezTo>
                <a:cubicBezTo>
                  <a:pt x="12387" y="541848"/>
                  <a:pt x="-8090" y="371053"/>
                  <a:pt x="0" y="0"/>
                </a:cubicBezTo>
                <a:close/>
              </a:path>
              <a:path w="4934204" h="3149762" stroke="0" extrusionOk="0">
                <a:moveTo>
                  <a:pt x="0" y="0"/>
                </a:moveTo>
                <a:cubicBezTo>
                  <a:pt x="216713" y="10231"/>
                  <a:pt x="418808" y="10355"/>
                  <a:pt x="616776" y="0"/>
                </a:cubicBezTo>
                <a:cubicBezTo>
                  <a:pt x="814744" y="-10355"/>
                  <a:pt x="946599" y="7002"/>
                  <a:pt x="1233551" y="0"/>
                </a:cubicBezTo>
                <a:cubicBezTo>
                  <a:pt x="1520504" y="-7002"/>
                  <a:pt x="1674225" y="22348"/>
                  <a:pt x="1949011" y="0"/>
                </a:cubicBezTo>
                <a:cubicBezTo>
                  <a:pt x="2223797" y="-22348"/>
                  <a:pt x="2295985" y="13933"/>
                  <a:pt x="2417760" y="0"/>
                </a:cubicBezTo>
                <a:cubicBezTo>
                  <a:pt x="2539535" y="-13933"/>
                  <a:pt x="2872384" y="-32509"/>
                  <a:pt x="3083878" y="0"/>
                </a:cubicBezTo>
                <a:cubicBezTo>
                  <a:pt x="3295372" y="32509"/>
                  <a:pt x="3457346" y="-17616"/>
                  <a:pt x="3749995" y="0"/>
                </a:cubicBezTo>
                <a:cubicBezTo>
                  <a:pt x="4042644" y="17616"/>
                  <a:pt x="3988414" y="5166"/>
                  <a:pt x="4218744" y="0"/>
                </a:cubicBezTo>
                <a:cubicBezTo>
                  <a:pt x="4449074" y="-5166"/>
                  <a:pt x="4681598" y="-8305"/>
                  <a:pt x="4934204" y="0"/>
                </a:cubicBezTo>
                <a:cubicBezTo>
                  <a:pt x="4917048" y="151068"/>
                  <a:pt x="4914620" y="337405"/>
                  <a:pt x="4934204" y="535460"/>
                </a:cubicBezTo>
                <a:cubicBezTo>
                  <a:pt x="4953788" y="733515"/>
                  <a:pt x="4905695" y="856496"/>
                  <a:pt x="4934204" y="1133914"/>
                </a:cubicBezTo>
                <a:cubicBezTo>
                  <a:pt x="4962713" y="1411332"/>
                  <a:pt x="4930193" y="1558758"/>
                  <a:pt x="4934204" y="1763867"/>
                </a:cubicBezTo>
                <a:cubicBezTo>
                  <a:pt x="4938215" y="1968976"/>
                  <a:pt x="4918463" y="2044292"/>
                  <a:pt x="4934204" y="2299326"/>
                </a:cubicBezTo>
                <a:cubicBezTo>
                  <a:pt x="4949945" y="2554360"/>
                  <a:pt x="4949390" y="2737671"/>
                  <a:pt x="4934204" y="3149762"/>
                </a:cubicBezTo>
                <a:cubicBezTo>
                  <a:pt x="4710256" y="3129815"/>
                  <a:pt x="4600120" y="3132406"/>
                  <a:pt x="4366771" y="3149762"/>
                </a:cubicBezTo>
                <a:cubicBezTo>
                  <a:pt x="4133422" y="3167118"/>
                  <a:pt x="4054351" y="3134982"/>
                  <a:pt x="3799337" y="3149762"/>
                </a:cubicBezTo>
                <a:cubicBezTo>
                  <a:pt x="3544323" y="3164542"/>
                  <a:pt x="3308766" y="3130413"/>
                  <a:pt x="3133220" y="3149762"/>
                </a:cubicBezTo>
                <a:cubicBezTo>
                  <a:pt x="2957674" y="3169111"/>
                  <a:pt x="2759121" y="3132743"/>
                  <a:pt x="2664470" y="3149762"/>
                </a:cubicBezTo>
                <a:cubicBezTo>
                  <a:pt x="2569819" y="3166782"/>
                  <a:pt x="2233733" y="3181830"/>
                  <a:pt x="1949011" y="3149762"/>
                </a:cubicBezTo>
                <a:cubicBezTo>
                  <a:pt x="1664289" y="3117694"/>
                  <a:pt x="1473399" y="3149708"/>
                  <a:pt x="1233551" y="3149762"/>
                </a:cubicBezTo>
                <a:cubicBezTo>
                  <a:pt x="993703" y="3149816"/>
                  <a:pt x="904785" y="3155479"/>
                  <a:pt x="715460" y="3149762"/>
                </a:cubicBezTo>
                <a:cubicBezTo>
                  <a:pt x="526135" y="3144045"/>
                  <a:pt x="230809" y="3142166"/>
                  <a:pt x="0" y="3149762"/>
                </a:cubicBezTo>
                <a:cubicBezTo>
                  <a:pt x="20206" y="2814041"/>
                  <a:pt x="30868" y="2773596"/>
                  <a:pt x="0" y="2456814"/>
                </a:cubicBezTo>
                <a:cubicBezTo>
                  <a:pt x="-30868" y="2140032"/>
                  <a:pt x="-15753" y="2028389"/>
                  <a:pt x="0" y="1858360"/>
                </a:cubicBezTo>
                <a:cubicBezTo>
                  <a:pt x="15753" y="1688331"/>
                  <a:pt x="8211" y="1588843"/>
                  <a:pt x="0" y="1322900"/>
                </a:cubicBezTo>
                <a:cubicBezTo>
                  <a:pt x="-8211" y="1056957"/>
                  <a:pt x="-28556" y="957104"/>
                  <a:pt x="0" y="724445"/>
                </a:cubicBezTo>
                <a:cubicBezTo>
                  <a:pt x="28556" y="491787"/>
                  <a:pt x="-489" y="358490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1202171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AD76E-932E-C9F1-25D8-680DBB90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277" y="2385715"/>
            <a:ext cx="4838949" cy="2540131"/>
          </a:xfrm>
          <a:custGeom>
            <a:avLst/>
            <a:gdLst>
              <a:gd name="connsiteX0" fmla="*/ 0 w 4838949"/>
              <a:gd name="connsiteY0" fmla="*/ 0 h 2540131"/>
              <a:gd name="connsiteX1" fmla="*/ 642889 w 4838949"/>
              <a:gd name="connsiteY1" fmla="*/ 0 h 2540131"/>
              <a:gd name="connsiteX2" fmla="*/ 1285778 w 4838949"/>
              <a:gd name="connsiteY2" fmla="*/ 0 h 2540131"/>
              <a:gd name="connsiteX3" fmla="*/ 1977056 w 4838949"/>
              <a:gd name="connsiteY3" fmla="*/ 0 h 2540131"/>
              <a:gd name="connsiteX4" fmla="*/ 2619945 w 4838949"/>
              <a:gd name="connsiteY4" fmla="*/ 0 h 2540131"/>
              <a:gd name="connsiteX5" fmla="*/ 3166055 w 4838949"/>
              <a:gd name="connsiteY5" fmla="*/ 0 h 2540131"/>
              <a:gd name="connsiteX6" fmla="*/ 3905723 w 4838949"/>
              <a:gd name="connsiteY6" fmla="*/ 0 h 2540131"/>
              <a:gd name="connsiteX7" fmla="*/ 4838949 w 4838949"/>
              <a:gd name="connsiteY7" fmla="*/ 0 h 2540131"/>
              <a:gd name="connsiteX8" fmla="*/ 4838949 w 4838949"/>
              <a:gd name="connsiteY8" fmla="*/ 558829 h 2540131"/>
              <a:gd name="connsiteX9" fmla="*/ 4838949 w 4838949"/>
              <a:gd name="connsiteY9" fmla="*/ 1244664 h 2540131"/>
              <a:gd name="connsiteX10" fmla="*/ 4838949 w 4838949"/>
              <a:gd name="connsiteY10" fmla="*/ 1930500 h 2540131"/>
              <a:gd name="connsiteX11" fmla="*/ 4838949 w 4838949"/>
              <a:gd name="connsiteY11" fmla="*/ 2540131 h 2540131"/>
              <a:gd name="connsiteX12" fmla="*/ 4099281 w 4838949"/>
              <a:gd name="connsiteY12" fmla="*/ 2540131 h 2540131"/>
              <a:gd name="connsiteX13" fmla="*/ 3408003 w 4838949"/>
              <a:gd name="connsiteY13" fmla="*/ 2540131 h 2540131"/>
              <a:gd name="connsiteX14" fmla="*/ 2619945 w 4838949"/>
              <a:gd name="connsiteY14" fmla="*/ 2540131 h 2540131"/>
              <a:gd name="connsiteX15" fmla="*/ 2025446 w 4838949"/>
              <a:gd name="connsiteY15" fmla="*/ 2540131 h 2540131"/>
              <a:gd name="connsiteX16" fmla="*/ 1430946 w 4838949"/>
              <a:gd name="connsiteY16" fmla="*/ 2540131 h 2540131"/>
              <a:gd name="connsiteX17" fmla="*/ 836447 w 4838949"/>
              <a:gd name="connsiteY17" fmla="*/ 2540131 h 2540131"/>
              <a:gd name="connsiteX18" fmla="*/ 0 w 4838949"/>
              <a:gd name="connsiteY18" fmla="*/ 2540131 h 2540131"/>
              <a:gd name="connsiteX19" fmla="*/ 0 w 4838949"/>
              <a:gd name="connsiteY19" fmla="*/ 1905098 h 2540131"/>
              <a:gd name="connsiteX20" fmla="*/ 0 w 4838949"/>
              <a:gd name="connsiteY20" fmla="*/ 1270066 h 2540131"/>
              <a:gd name="connsiteX21" fmla="*/ 0 w 4838949"/>
              <a:gd name="connsiteY21" fmla="*/ 660434 h 2540131"/>
              <a:gd name="connsiteX22" fmla="*/ 0 w 4838949"/>
              <a:gd name="connsiteY22" fmla="*/ 0 h 254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38949" h="2540131" fill="none" extrusionOk="0">
                <a:moveTo>
                  <a:pt x="0" y="0"/>
                </a:moveTo>
                <a:cubicBezTo>
                  <a:pt x="249795" y="-764"/>
                  <a:pt x="398867" y="31542"/>
                  <a:pt x="642889" y="0"/>
                </a:cubicBezTo>
                <a:cubicBezTo>
                  <a:pt x="886911" y="-31542"/>
                  <a:pt x="1132427" y="-18161"/>
                  <a:pt x="1285778" y="0"/>
                </a:cubicBezTo>
                <a:cubicBezTo>
                  <a:pt x="1439129" y="18161"/>
                  <a:pt x="1719118" y="-28768"/>
                  <a:pt x="1977056" y="0"/>
                </a:cubicBezTo>
                <a:cubicBezTo>
                  <a:pt x="2234994" y="28768"/>
                  <a:pt x="2329004" y="9396"/>
                  <a:pt x="2619945" y="0"/>
                </a:cubicBezTo>
                <a:cubicBezTo>
                  <a:pt x="2910886" y="-9396"/>
                  <a:pt x="2964427" y="-17895"/>
                  <a:pt x="3166055" y="0"/>
                </a:cubicBezTo>
                <a:cubicBezTo>
                  <a:pt x="3367683" y="17895"/>
                  <a:pt x="3715797" y="-31913"/>
                  <a:pt x="3905723" y="0"/>
                </a:cubicBezTo>
                <a:cubicBezTo>
                  <a:pt x="4095649" y="31913"/>
                  <a:pt x="4634460" y="-25422"/>
                  <a:pt x="4838949" y="0"/>
                </a:cubicBezTo>
                <a:cubicBezTo>
                  <a:pt x="4825061" y="169768"/>
                  <a:pt x="4842118" y="375742"/>
                  <a:pt x="4838949" y="558829"/>
                </a:cubicBezTo>
                <a:cubicBezTo>
                  <a:pt x="4835780" y="741916"/>
                  <a:pt x="4868192" y="919642"/>
                  <a:pt x="4838949" y="1244664"/>
                </a:cubicBezTo>
                <a:cubicBezTo>
                  <a:pt x="4809706" y="1569687"/>
                  <a:pt x="4850833" y="1614309"/>
                  <a:pt x="4838949" y="1930500"/>
                </a:cubicBezTo>
                <a:cubicBezTo>
                  <a:pt x="4827065" y="2246691"/>
                  <a:pt x="4863373" y="2318147"/>
                  <a:pt x="4838949" y="2540131"/>
                </a:cubicBezTo>
                <a:cubicBezTo>
                  <a:pt x="4472464" y="2509157"/>
                  <a:pt x="4409583" y="2570404"/>
                  <a:pt x="4099281" y="2540131"/>
                </a:cubicBezTo>
                <a:cubicBezTo>
                  <a:pt x="3788979" y="2509858"/>
                  <a:pt x="3580066" y="2565987"/>
                  <a:pt x="3408003" y="2540131"/>
                </a:cubicBezTo>
                <a:cubicBezTo>
                  <a:pt x="3235940" y="2514275"/>
                  <a:pt x="2994758" y="2502864"/>
                  <a:pt x="2619945" y="2540131"/>
                </a:cubicBezTo>
                <a:cubicBezTo>
                  <a:pt x="2245132" y="2577398"/>
                  <a:pt x="2290952" y="2536562"/>
                  <a:pt x="2025446" y="2540131"/>
                </a:cubicBezTo>
                <a:cubicBezTo>
                  <a:pt x="1759940" y="2543700"/>
                  <a:pt x="1608961" y="2569528"/>
                  <a:pt x="1430946" y="2540131"/>
                </a:cubicBezTo>
                <a:cubicBezTo>
                  <a:pt x="1252931" y="2510734"/>
                  <a:pt x="1000986" y="2542530"/>
                  <a:pt x="836447" y="2540131"/>
                </a:cubicBezTo>
                <a:cubicBezTo>
                  <a:pt x="671908" y="2537732"/>
                  <a:pt x="343808" y="2570604"/>
                  <a:pt x="0" y="2540131"/>
                </a:cubicBezTo>
                <a:cubicBezTo>
                  <a:pt x="24508" y="2397181"/>
                  <a:pt x="4717" y="2182639"/>
                  <a:pt x="0" y="1905098"/>
                </a:cubicBezTo>
                <a:cubicBezTo>
                  <a:pt x="-4717" y="1627557"/>
                  <a:pt x="-30749" y="1411415"/>
                  <a:pt x="0" y="1270066"/>
                </a:cubicBezTo>
                <a:cubicBezTo>
                  <a:pt x="30749" y="1128717"/>
                  <a:pt x="-4877" y="893346"/>
                  <a:pt x="0" y="660434"/>
                </a:cubicBezTo>
                <a:cubicBezTo>
                  <a:pt x="4877" y="427522"/>
                  <a:pt x="23539" y="315400"/>
                  <a:pt x="0" y="0"/>
                </a:cubicBezTo>
                <a:close/>
              </a:path>
              <a:path w="4838949" h="2540131" stroke="0" extrusionOk="0">
                <a:moveTo>
                  <a:pt x="0" y="0"/>
                </a:moveTo>
                <a:cubicBezTo>
                  <a:pt x="159080" y="-1999"/>
                  <a:pt x="474927" y="-28726"/>
                  <a:pt x="739668" y="0"/>
                </a:cubicBezTo>
                <a:cubicBezTo>
                  <a:pt x="1004409" y="28726"/>
                  <a:pt x="1121303" y="-18653"/>
                  <a:pt x="1285778" y="0"/>
                </a:cubicBezTo>
                <a:cubicBezTo>
                  <a:pt x="1450253" y="18653"/>
                  <a:pt x="1786138" y="2994"/>
                  <a:pt x="1977056" y="0"/>
                </a:cubicBezTo>
                <a:cubicBezTo>
                  <a:pt x="2167974" y="-2994"/>
                  <a:pt x="2373865" y="17582"/>
                  <a:pt x="2716724" y="0"/>
                </a:cubicBezTo>
                <a:cubicBezTo>
                  <a:pt x="3059583" y="-17582"/>
                  <a:pt x="3069123" y="20871"/>
                  <a:pt x="3311224" y="0"/>
                </a:cubicBezTo>
                <a:cubicBezTo>
                  <a:pt x="3553325" y="-20871"/>
                  <a:pt x="3712826" y="-23127"/>
                  <a:pt x="3954113" y="0"/>
                </a:cubicBezTo>
                <a:cubicBezTo>
                  <a:pt x="4195400" y="23127"/>
                  <a:pt x="4480872" y="12640"/>
                  <a:pt x="4838949" y="0"/>
                </a:cubicBezTo>
                <a:cubicBezTo>
                  <a:pt x="4809186" y="258358"/>
                  <a:pt x="4837667" y="465218"/>
                  <a:pt x="4838949" y="609631"/>
                </a:cubicBezTo>
                <a:cubicBezTo>
                  <a:pt x="4840231" y="754044"/>
                  <a:pt x="4818644" y="1022022"/>
                  <a:pt x="4838949" y="1244664"/>
                </a:cubicBezTo>
                <a:cubicBezTo>
                  <a:pt x="4859254" y="1467306"/>
                  <a:pt x="4840807" y="1644263"/>
                  <a:pt x="4838949" y="1854296"/>
                </a:cubicBezTo>
                <a:cubicBezTo>
                  <a:pt x="4837091" y="2064329"/>
                  <a:pt x="4861994" y="2315135"/>
                  <a:pt x="4838949" y="2540131"/>
                </a:cubicBezTo>
                <a:cubicBezTo>
                  <a:pt x="4648886" y="2540178"/>
                  <a:pt x="4487234" y="2545769"/>
                  <a:pt x="4292839" y="2540131"/>
                </a:cubicBezTo>
                <a:cubicBezTo>
                  <a:pt x="4098444" y="2534494"/>
                  <a:pt x="3725704" y="2549471"/>
                  <a:pt x="3504782" y="2540131"/>
                </a:cubicBezTo>
                <a:cubicBezTo>
                  <a:pt x="3283860" y="2530791"/>
                  <a:pt x="3183356" y="2530985"/>
                  <a:pt x="2910282" y="2540131"/>
                </a:cubicBezTo>
                <a:cubicBezTo>
                  <a:pt x="2637208" y="2549277"/>
                  <a:pt x="2548178" y="2523977"/>
                  <a:pt x="2315783" y="2540131"/>
                </a:cubicBezTo>
                <a:cubicBezTo>
                  <a:pt x="2083388" y="2556285"/>
                  <a:pt x="1699813" y="2563759"/>
                  <a:pt x="1527725" y="2540131"/>
                </a:cubicBezTo>
                <a:cubicBezTo>
                  <a:pt x="1355637" y="2516503"/>
                  <a:pt x="1204771" y="2565926"/>
                  <a:pt x="884836" y="2540131"/>
                </a:cubicBezTo>
                <a:cubicBezTo>
                  <a:pt x="564901" y="2514336"/>
                  <a:pt x="324058" y="2560552"/>
                  <a:pt x="0" y="2540131"/>
                </a:cubicBezTo>
                <a:cubicBezTo>
                  <a:pt x="20121" y="2317233"/>
                  <a:pt x="6791" y="2252476"/>
                  <a:pt x="0" y="1981302"/>
                </a:cubicBezTo>
                <a:cubicBezTo>
                  <a:pt x="-6791" y="1710128"/>
                  <a:pt x="-123" y="1635145"/>
                  <a:pt x="0" y="1295467"/>
                </a:cubicBezTo>
                <a:cubicBezTo>
                  <a:pt x="123" y="955790"/>
                  <a:pt x="22078" y="853910"/>
                  <a:pt x="0" y="660434"/>
                </a:cubicBezTo>
                <a:cubicBezTo>
                  <a:pt x="-22078" y="466958"/>
                  <a:pt x="22103" y="209892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02807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CE00A-2622-06A6-6C4B-376F4AA90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87371" flipH="1">
            <a:off x="3140364" y="2357280"/>
            <a:ext cx="871083" cy="783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4AFAA-D6D0-6173-02E6-D9473042F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87371" flipH="1">
            <a:off x="3140363" y="2741547"/>
            <a:ext cx="871083" cy="783705"/>
          </a:xfrm>
          <a:prstGeom prst="rect">
            <a:avLst/>
          </a:prstGeom>
        </p:spPr>
      </p:pic>
      <p:pic>
        <p:nvPicPr>
          <p:cNvPr id="16" name="Graphic 15" descr="Lock with solid fill">
            <a:extLst>
              <a:ext uri="{FF2B5EF4-FFF2-40B4-BE49-F238E27FC236}">
                <a16:creationId xmlns:a16="http://schemas.microsoft.com/office/drawing/2014/main" id="{0B409540-99DA-007B-309B-1A9D7A0F7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9901" y="1586991"/>
            <a:ext cx="572149" cy="5721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E69BA7-A8AD-8D73-B965-FF3C08542B88}"/>
              </a:ext>
            </a:extLst>
          </p:cNvPr>
          <p:cNvSpPr txBox="1"/>
          <p:nvPr/>
        </p:nvSpPr>
        <p:spPr>
          <a:xfrm>
            <a:off x="6267701" y="837196"/>
            <a:ext cx="276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Dense" panose="02000000000000000000" pitchFamily="50" charset="0"/>
              </a:rPr>
              <a:t>Can get overwritten </a:t>
            </a:r>
            <a:endParaRPr lang="en-BE" sz="2800" dirty="0">
              <a:latin typeface="Dense" panose="02000000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BBC9C0-CD51-3F99-8B14-4A8D59210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901" y="810443"/>
            <a:ext cx="572198" cy="5721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6ABD05-2D48-89EA-461B-2E2F7C1B58CF}"/>
              </a:ext>
            </a:extLst>
          </p:cNvPr>
          <p:cNvSpPr txBox="1"/>
          <p:nvPr/>
        </p:nvSpPr>
        <p:spPr>
          <a:xfrm>
            <a:off x="6256942" y="1666866"/>
            <a:ext cx="276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Dense" panose="02000000000000000000" pitchFamily="50" charset="0"/>
              </a:rPr>
              <a:t>Won’t get overwritten </a:t>
            </a:r>
            <a:endParaRPr lang="en-BE" sz="2800" dirty="0">
              <a:latin typeface="Dense" panose="02000000000000000000" pitchFamily="50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7D1727E-915B-AA4F-C5A9-3BB81DF6ED1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84" b="99735" l="9867" r="89867">
                        <a14:foregroundMark x1="55733" y1="75332" x2="32267" y2="68966"/>
                        <a14:foregroundMark x1="32267" y1="68966" x2="25067" y2="48011"/>
                        <a14:foregroundMark x1="24533" y1="46154" x2="51200" y2="93899"/>
                        <a14:foregroundMark x1="61600" y1="93899" x2="55467" y2="44032"/>
                        <a14:foregroundMark x1="45204" y1="29995" x2="38400" y2="20690"/>
                        <a14:foregroundMark x1="55467" y1="44032" x2="50068" y2="36648"/>
                        <a14:foregroundMark x1="38400" y1="20690" x2="38667" y2="11936"/>
                        <a14:foregroundMark x1="42133" y1="20955" x2="42667" y2="46154"/>
                        <a14:foregroundMark x1="42667" y1="46154" x2="73333" y2="48541"/>
                        <a14:foregroundMark x1="73333" y1="48541" x2="74933" y2="50398"/>
                        <a14:foregroundMark x1="62133" y1="53846" x2="66133" y2="91247"/>
                        <a14:foregroundMark x1="66133" y1="91247" x2="63733" y2="96021"/>
                        <a14:foregroundMark x1="53333" y1="93103" x2="43733" y2="93634"/>
                        <a14:foregroundMark x1="45333" y1="93103" x2="65333" y2="95225"/>
                        <a14:foregroundMark x1="44533" y1="95225" x2="68267" y2="94695"/>
                        <a14:foregroundMark x1="68267" y1="94695" x2="69600" y2="94695"/>
                        <a14:foregroundMark x1="45867" y1="98408" x2="66133" y2="96286"/>
                        <a14:foregroundMark x1="44533" y1="95225" x2="42400" y2="99735"/>
                        <a14:foregroundMark x1="42133" y1="96817" x2="41333" y2="99204"/>
                        <a14:foregroundMark x1="41600" y1="96021" x2="41333" y2="99204"/>
                        <a14:foregroundMark x1="69600" y1="95491" x2="72800" y2="99735"/>
                        <a14:backgroundMark x1="50133" y1="31034" x2="47200" y2="34748"/>
                        <a14:backgroundMark x1="33867" y1="49602" x2="33867" y2="52520"/>
                      </a14:backgroundRemoval>
                    </a14:imgEffect>
                  </a14:imgLayer>
                </a14:imgProps>
              </a:ext>
            </a:extLst>
          </a:blip>
          <a:srcRect l="16102" r="17503" b="6994"/>
          <a:stretch/>
        </p:blipFill>
        <p:spPr>
          <a:xfrm rot="14957897">
            <a:off x="1440991" y="1684807"/>
            <a:ext cx="267368" cy="37651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AFE578-DAA0-769B-5022-5379279A33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84" b="99735" l="9867" r="89867">
                        <a14:foregroundMark x1="55733" y1="75332" x2="32267" y2="68966"/>
                        <a14:foregroundMark x1="32267" y1="68966" x2="25067" y2="48011"/>
                        <a14:foregroundMark x1="24533" y1="46154" x2="51200" y2="93899"/>
                        <a14:foregroundMark x1="61600" y1="93899" x2="55467" y2="44032"/>
                        <a14:foregroundMark x1="45204" y1="29995" x2="38400" y2="20690"/>
                        <a14:foregroundMark x1="55467" y1="44032" x2="50068" y2="36648"/>
                        <a14:foregroundMark x1="38400" y1="20690" x2="38667" y2="11936"/>
                        <a14:foregroundMark x1="42133" y1="20955" x2="42667" y2="46154"/>
                        <a14:foregroundMark x1="42667" y1="46154" x2="73333" y2="48541"/>
                        <a14:foregroundMark x1="73333" y1="48541" x2="74933" y2="50398"/>
                        <a14:foregroundMark x1="62133" y1="53846" x2="66133" y2="91247"/>
                        <a14:foregroundMark x1="66133" y1="91247" x2="63733" y2="96021"/>
                        <a14:foregroundMark x1="53333" y1="93103" x2="43733" y2="93634"/>
                        <a14:foregroundMark x1="45333" y1="93103" x2="65333" y2="95225"/>
                        <a14:foregroundMark x1="44533" y1="95225" x2="68267" y2="94695"/>
                        <a14:foregroundMark x1="68267" y1="94695" x2="69600" y2="94695"/>
                        <a14:foregroundMark x1="45867" y1="98408" x2="66133" y2="96286"/>
                        <a14:foregroundMark x1="44533" y1="95225" x2="42400" y2="99735"/>
                        <a14:foregroundMark x1="42133" y1="96817" x2="41333" y2="99204"/>
                        <a14:foregroundMark x1="41600" y1="96021" x2="41333" y2="99204"/>
                        <a14:foregroundMark x1="69600" y1="95491" x2="72800" y2="99735"/>
                        <a14:backgroundMark x1="50133" y1="31034" x2="47200" y2="34748"/>
                        <a14:backgroundMark x1="33867" y1="49602" x2="33867" y2="52520"/>
                      </a14:backgroundRemoval>
                    </a14:imgEffect>
                  </a14:imgLayer>
                </a14:imgProps>
              </a:ext>
            </a:extLst>
          </a:blip>
          <a:srcRect l="16102" r="17503" b="6994"/>
          <a:stretch/>
        </p:blipFill>
        <p:spPr>
          <a:xfrm rot="14957897">
            <a:off x="1440991" y="2069276"/>
            <a:ext cx="267368" cy="37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24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6789D-C402-9576-CABA-9E9628C1A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818" y="215895"/>
            <a:ext cx="8191921" cy="483894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C5000B7-5888-F9CE-6F20-016F095E99F4}"/>
              </a:ext>
            </a:extLst>
          </p:cNvPr>
          <p:cNvGrpSpPr/>
          <p:nvPr/>
        </p:nvGrpSpPr>
        <p:grpSpPr>
          <a:xfrm>
            <a:off x="1559239" y="1764027"/>
            <a:ext cx="1139760" cy="855360"/>
            <a:chOff x="2116460" y="2557657"/>
            <a:chExt cx="1139760" cy="85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C5331D-9D4C-3F97-07B4-1D145E25EF48}"/>
                    </a:ext>
                  </a:extLst>
                </p14:cNvPr>
                <p14:cNvContentPartPr/>
                <p14:nvPr/>
              </p14:nvContentPartPr>
              <p14:xfrm>
                <a:off x="2116460" y="2557657"/>
                <a:ext cx="1067760" cy="652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C5331D-9D4C-3F97-07B4-1D145E25EF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80820" y="2522017"/>
                  <a:ext cx="113940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8A0671-F57A-3EEF-8121-9E45D70749EA}"/>
                    </a:ext>
                  </a:extLst>
                </p14:cNvPr>
                <p14:cNvContentPartPr/>
                <p14:nvPr/>
              </p14:nvContentPartPr>
              <p14:xfrm>
                <a:off x="3008900" y="3032497"/>
                <a:ext cx="241200" cy="167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98A0671-F57A-3EEF-8121-9E45D70749E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73260" y="2996857"/>
                  <a:ext cx="312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706721-8180-C9F3-C0C5-686A3ABC3E60}"/>
                    </a:ext>
                  </a:extLst>
                </p14:cNvPr>
                <p14:cNvContentPartPr/>
                <p14:nvPr/>
              </p14:nvContentPartPr>
              <p14:xfrm>
                <a:off x="2982980" y="3198817"/>
                <a:ext cx="273240" cy="214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9706721-8180-C9F3-C0C5-686A3ABC3E6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46980" y="3163177"/>
                  <a:ext cx="34488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069762-5A00-778F-DBD8-91CD2FC30445}"/>
              </a:ext>
            </a:extLst>
          </p:cNvPr>
          <p:cNvGrpSpPr/>
          <p:nvPr/>
        </p:nvGrpSpPr>
        <p:grpSpPr>
          <a:xfrm>
            <a:off x="616085" y="3451929"/>
            <a:ext cx="1139760" cy="855360"/>
            <a:chOff x="2116460" y="2557657"/>
            <a:chExt cx="1139760" cy="85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455956-D746-1109-49B6-72B2CFA769B6}"/>
                    </a:ext>
                  </a:extLst>
                </p14:cNvPr>
                <p14:cNvContentPartPr/>
                <p14:nvPr/>
              </p14:nvContentPartPr>
              <p14:xfrm>
                <a:off x="2116460" y="2557657"/>
                <a:ext cx="1067760" cy="652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455956-D746-1109-49B6-72B2CFA769B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80820" y="2522017"/>
                  <a:ext cx="113940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2086A8C-CE92-9A82-07F5-4A7C90B5620A}"/>
                    </a:ext>
                  </a:extLst>
                </p14:cNvPr>
                <p14:cNvContentPartPr/>
                <p14:nvPr/>
              </p14:nvContentPartPr>
              <p14:xfrm>
                <a:off x="3008900" y="3032497"/>
                <a:ext cx="241200" cy="167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2086A8C-CE92-9A82-07F5-4A7C90B5620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73260" y="2996857"/>
                  <a:ext cx="312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202F23-D1F8-8DAA-0A20-771701B550F7}"/>
                    </a:ext>
                  </a:extLst>
                </p14:cNvPr>
                <p14:cNvContentPartPr/>
                <p14:nvPr/>
              </p14:nvContentPartPr>
              <p14:xfrm>
                <a:off x="2982980" y="3198817"/>
                <a:ext cx="273240" cy="214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6202F23-D1F8-8DAA-0A20-771701B550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46980" y="3163177"/>
                  <a:ext cx="344880" cy="285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ED19ED1-C502-7182-51CB-11842B14F936}"/>
              </a:ext>
            </a:extLst>
          </p:cNvPr>
          <p:cNvSpPr txBox="1"/>
          <p:nvPr/>
        </p:nvSpPr>
        <p:spPr>
          <a:xfrm>
            <a:off x="805132" y="1394695"/>
            <a:ext cx="189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rlin Sans FB" panose="020E0602020502020306" pitchFamily="34" charset="0"/>
                <a:cs typeface="Aharoni" panose="02010803020104030203" pitchFamily="2" charset="-79"/>
              </a:rPr>
              <a:t>General Search</a:t>
            </a:r>
            <a:endParaRPr lang="en-BE" dirty="0"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8E176B-68F9-92F7-828E-462127F74EE5}"/>
              </a:ext>
            </a:extLst>
          </p:cNvPr>
          <p:cNvSpPr txBox="1"/>
          <p:nvPr/>
        </p:nvSpPr>
        <p:spPr>
          <a:xfrm>
            <a:off x="0" y="2994548"/>
            <a:ext cx="189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rlin Sans FB" panose="020E0602020502020306" pitchFamily="34" charset="0"/>
                <a:cs typeface="Aharoni" panose="02010803020104030203" pitchFamily="2" charset="-79"/>
              </a:rPr>
              <a:t>Filter by session</a:t>
            </a:r>
            <a:endParaRPr lang="en-BE" dirty="0"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6263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88222F-89EE-A20E-DBDA-DBD8F0D7E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618" y="312384"/>
            <a:ext cx="6032180" cy="3563195"/>
          </a:xfrm>
          <a:custGeom>
            <a:avLst/>
            <a:gdLst>
              <a:gd name="connsiteX0" fmla="*/ 0 w 6032180"/>
              <a:gd name="connsiteY0" fmla="*/ 0 h 3563195"/>
              <a:gd name="connsiteX1" fmla="*/ 489277 w 6032180"/>
              <a:gd name="connsiteY1" fmla="*/ 0 h 3563195"/>
              <a:gd name="connsiteX2" fmla="*/ 1099197 w 6032180"/>
              <a:gd name="connsiteY2" fmla="*/ 0 h 3563195"/>
              <a:gd name="connsiteX3" fmla="*/ 1890083 w 6032180"/>
              <a:gd name="connsiteY3" fmla="*/ 0 h 3563195"/>
              <a:gd name="connsiteX4" fmla="*/ 2379360 w 6032180"/>
              <a:gd name="connsiteY4" fmla="*/ 0 h 3563195"/>
              <a:gd name="connsiteX5" fmla="*/ 2928959 w 6032180"/>
              <a:gd name="connsiteY5" fmla="*/ 0 h 3563195"/>
              <a:gd name="connsiteX6" fmla="*/ 3599201 w 6032180"/>
              <a:gd name="connsiteY6" fmla="*/ 0 h 3563195"/>
              <a:gd name="connsiteX7" fmla="*/ 4209121 w 6032180"/>
              <a:gd name="connsiteY7" fmla="*/ 0 h 3563195"/>
              <a:gd name="connsiteX8" fmla="*/ 5000007 w 6032180"/>
              <a:gd name="connsiteY8" fmla="*/ 0 h 3563195"/>
              <a:gd name="connsiteX9" fmla="*/ 6032180 w 6032180"/>
              <a:gd name="connsiteY9" fmla="*/ 0 h 3563195"/>
              <a:gd name="connsiteX10" fmla="*/ 6032180 w 6032180"/>
              <a:gd name="connsiteY10" fmla="*/ 558234 h 3563195"/>
              <a:gd name="connsiteX11" fmla="*/ 6032180 w 6032180"/>
              <a:gd name="connsiteY11" fmla="*/ 1116468 h 3563195"/>
              <a:gd name="connsiteX12" fmla="*/ 6032180 w 6032180"/>
              <a:gd name="connsiteY12" fmla="*/ 1639070 h 3563195"/>
              <a:gd name="connsiteX13" fmla="*/ 6032180 w 6032180"/>
              <a:gd name="connsiteY13" fmla="*/ 2304199 h 3563195"/>
              <a:gd name="connsiteX14" fmla="*/ 6032180 w 6032180"/>
              <a:gd name="connsiteY14" fmla="*/ 2826801 h 3563195"/>
              <a:gd name="connsiteX15" fmla="*/ 6032180 w 6032180"/>
              <a:gd name="connsiteY15" fmla="*/ 3563195 h 3563195"/>
              <a:gd name="connsiteX16" fmla="*/ 5361938 w 6032180"/>
              <a:gd name="connsiteY16" fmla="*/ 3563195 h 3563195"/>
              <a:gd name="connsiteX17" fmla="*/ 4691696 w 6032180"/>
              <a:gd name="connsiteY17" fmla="*/ 3563195 h 3563195"/>
              <a:gd name="connsiteX18" fmla="*/ 4021453 w 6032180"/>
              <a:gd name="connsiteY18" fmla="*/ 3563195 h 3563195"/>
              <a:gd name="connsiteX19" fmla="*/ 3351211 w 6032180"/>
              <a:gd name="connsiteY19" fmla="*/ 3563195 h 3563195"/>
              <a:gd name="connsiteX20" fmla="*/ 2560325 w 6032180"/>
              <a:gd name="connsiteY20" fmla="*/ 3563195 h 3563195"/>
              <a:gd name="connsiteX21" fmla="*/ 1769439 w 6032180"/>
              <a:gd name="connsiteY21" fmla="*/ 3563195 h 3563195"/>
              <a:gd name="connsiteX22" fmla="*/ 1159519 w 6032180"/>
              <a:gd name="connsiteY22" fmla="*/ 3563195 h 3563195"/>
              <a:gd name="connsiteX23" fmla="*/ 670242 w 6032180"/>
              <a:gd name="connsiteY23" fmla="*/ 3563195 h 3563195"/>
              <a:gd name="connsiteX24" fmla="*/ 0 w 6032180"/>
              <a:gd name="connsiteY24" fmla="*/ 3563195 h 3563195"/>
              <a:gd name="connsiteX25" fmla="*/ 0 w 6032180"/>
              <a:gd name="connsiteY25" fmla="*/ 3040593 h 3563195"/>
              <a:gd name="connsiteX26" fmla="*/ 0 w 6032180"/>
              <a:gd name="connsiteY26" fmla="*/ 2375463 h 3563195"/>
              <a:gd name="connsiteX27" fmla="*/ 0 w 6032180"/>
              <a:gd name="connsiteY27" fmla="*/ 1710334 h 3563195"/>
              <a:gd name="connsiteX28" fmla="*/ 0 w 6032180"/>
              <a:gd name="connsiteY28" fmla="*/ 1187732 h 3563195"/>
              <a:gd name="connsiteX29" fmla="*/ 0 w 6032180"/>
              <a:gd name="connsiteY29" fmla="*/ 700762 h 3563195"/>
              <a:gd name="connsiteX30" fmla="*/ 0 w 6032180"/>
              <a:gd name="connsiteY30" fmla="*/ 0 h 3563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32180" h="3563195" fill="none" extrusionOk="0">
                <a:moveTo>
                  <a:pt x="0" y="0"/>
                </a:moveTo>
                <a:cubicBezTo>
                  <a:pt x="202781" y="12503"/>
                  <a:pt x="270944" y="3315"/>
                  <a:pt x="489277" y="0"/>
                </a:cubicBezTo>
                <a:cubicBezTo>
                  <a:pt x="707610" y="-3315"/>
                  <a:pt x="901161" y="-9513"/>
                  <a:pt x="1099197" y="0"/>
                </a:cubicBezTo>
                <a:cubicBezTo>
                  <a:pt x="1297233" y="9513"/>
                  <a:pt x="1720983" y="26849"/>
                  <a:pt x="1890083" y="0"/>
                </a:cubicBezTo>
                <a:cubicBezTo>
                  <a:pt x="2059183" y="-26849"/>
                  <a:pt x="2280679" y="-6309"/>
                  <a:pt x="2379360" y="0"/>
                </a:cubicBezTo>
                <a:cubicBezTo>
                  <a:pt x="2478041" y="6309"/>
                  <a:pt x="2665707" y="22531"/>
                  <a:pt x="2928959" y="0"/>
                </a:cubicBezTo>
                <a:cubicBezTo>
                  <a:pt x="3192211" y="-22531"/>
                  <a:pt x="3422341" y="-21176"/>
                  <a:pt x="3599201" y="0"/>
                </a:cubicBezTo>
                <a:cubicBezTo>
                  <a:pt x="3776061" y="21176"/>
                  <a:pt x="3929629" y="4664"/>
                  <a:pt x="4209121" y="0"/>
                </a:cubicBezTo>
                <a:cubicBezTo>
                  <a:pt x="4488613" y="-4664"/>
                  <a:pt x="4798646" y="-28032"/>
                  <a:pt x="5000007" y="0"/>
                </a:cubicBezTo>
                <a:cubicBezTo>
                  <a:pt x="5201368" y="28032"/>
                  <a:pt x="5764220" y="-26211"/>
                  <a:pt x="6032180" y="0"/>
                </a:cubicBezTo>
                <a:cubicBezTo>
                  <a:pt x="6025135" y="244854"/>
                  <a:pt x="6031142" y="333899"/>
                  <a:pt x="6032180" y="558234"/>
                </a:cubicBezTo>
                <a:cubicBezTo>
                  <a:pt x="6033218" y="782569"/>
                  <a:pt x="6038052" y="937098"/>
                  <a:pt x="6032180" y="1116468"/>
                </a:cubicBezTo>
                <a:cubicBezTo>
                  <a:pt x="6026308" y="1295838"/>
                  <a:pt x="6032651" y="1391901"/>
                  <a:pt x="6032180" y="1639070"/>
                </a:cubicBezTo>
                <a:cubicBezTo>
                  <a:pt x="6031709" y="1886239"/>
                  <a:pt x="6029582" y="2041344"/>
                  <a:pt x="6032180" y="2304199"/>
                </a:cubicBezTo>
                <a:cubicBezTo>
                  <a:pt x="6034778" y="2567054"/>
                  <a:pt x="6028338" y="2650065"/>
                  <a:pt x="6032180" y="2826801"/>
                </a:cubicBezTo>
                <a:cubicBezTo>
                  <a:pt x="6036022" y="3003537"/>
                  <a:pt x="6062010" y="3249485"/>
                  <a:pt x="6032180" y="3563195"/>
                </a:cubicBezTo>
                <a:cubicBezTo>
                  <a:pt x="5869950" y="3579768"/>
                  <a:pt x="5570344" y="3567389"/>
                  <a:pt x="5361938" y="3563195"/>
                </a:cubicBezTo>
                <a:cubicBezTo>
                  <a:pt x="5153532" y="3559001"/>
                  <a:pt x="4880611" y="3583510"/>
                  <a:pt x="4691696" y="3563195"/>
                </a:cubicBezTo>
                <a:cubicBezTo>
                  <a:pt x="4502781" y="3542880"/>
                  <a:pt x="4258743" y="3538709"/>
                  <a:pt x="4021453" y="3563195"/>
                </a:cubicBezTo>
                <a:cubicBezTo>
                  <a:pt x="3784163" y="3587681"/>
                  <a:pt x="3575263" y="3556090"/>
                  <a:pt x="3351211" y="3563195"/>
                </a:cubicBezTo>
                <a:cubicBezTo>
                  <a:pt x="3127159" y="3570300"/>
                  <a:pt x="2947541" y="3552294"/>
                  <a:pt x="2560325" y="3563195"/>
                </a:cubicBezTo>
                <a:cubicBezTo>
                  <a:pt x="2173109" y="3574096"/>
                  <a:pt x="2020319" y="3546723"/>
                  <a:pt x="1769439" y="3563195"/>
                </a:cubicBezTo>
                <a:cubicBezTo>
                  <a:pt x="1518559" y="3579667"/>
                  <a:pt x="1363422" y="3535961"/>
                  <a:pt x="1159519" y="3563195"/>
                </a:cubicBezTo>
                <a:cubicBezTo>
                  <a:pt x="955616" y="3590429"/>
                  <a:pt x="893991" y="3547242"/>
                  <a:pt x="670242" y="3563195"/>
                </a:cubicBezTo>
                <a:cubicBezTo>
                  <a:pt x="446493" y="3579148"/>
                  <a:pt x="164735" y="3573834"/>
                  <a:pt x="0" y="3563195"/>
                </a:cubicBezTo>
                <a:cubicBezTo>
                  <a:pt x="13916" y="3342513"/>
                  <a:pt x="-19981" y="3273929"/>
                  <a:pt x="0" y="3040593"/>
                </a:cubicBezTo>
                <a:cubicBezTo>
                  <a:pt x="19981" y="2807257"/>
                  <a:pt x="4680" y="2529206"/>
                  <a:pt x="0" y="2375463"/>
                </a:cubicBezTo>
                <a:cubicBezTo>
                  <a:pt x="-4680" y="2221720"/>
                  <a:pt x="-8613" y="2015551"/>
                  <a:pt x="0" y="1710334"/>
                </a:cubicBezTo>
                <a:cubicBezTo>
                  <a:pt x="8613" y="1405117"/>
                  <a:pt x="-126" y="1415428"/>
                  <a:pt x="0" y="1187732"/>
                </a:cubicBezTo>
                <a:cubicBezTo>
                  <a:pt x="126" y="960036"/>
                  <a:pt x="8443" y="877163"/>
                  <a:pt x="0" y="700762"/>
                </a:cubicBezTo>
                <a:cubicBezTo>
                  <a:pt x="-8443" y="524361"/>
                  <a:pt x="-27313" y="341244"/>
                  <a:pt x="0" y="0"/>
                </a:cubicBezTo>
                <a:close/>
              </a:path>
              <a:path w="6032180" h="3563195" stroke="0" extrusionOk="0">
                <a:moveTo>
                  <a:pt x="0" y="0"/>
                </a:moveTo>
                <a:cubicBezTo>
                  <a:pt x="354493" y="-27544"/>
                  <a:pt x="540459" y="17130"/>
                  <a:pt x="790886" y="0"/>
                </a:cubicBezTo>
                <a:cubicBezTo>
                  <a:pt x="1041313" y="-17130"/>
                  <a:pt x="1323947" y="-19472"/>
                  <a:pt x="1461128" y="0"/>
                </a:cubicBezTo>
                <a:cubicBezTo>
                  <a:pt x="1598309" y="19472"/>
                  <a:pt x="1805527" y="-6089"/>
                  <a:pt x="2010727" y="0"/>
                </a:cubicBezTo>
                <a:cubicBezTo>
                  <a:pt x="2215927" y="6089"/>
                  <a:pt x="2430761" y="-13400"/>
                  <a:pt x="2680969" y="0"/>
                </a:cubicBezTo>
                <a:cubicBezTo>
                  <a:pt x="2931177" y="13400"/>
                  <a:pt x="3256253" y="-14072"/>
                  <a:pt x="3471855" y="0"/>
                </a:cubicBezTo>
                <a:cubicBezTo>
                  <a:pt x="3687457" y="14072"/>
                  <a:pt x="3763303" y="-19317"/>
                  <a:pt x="4021453" y="0"/>
                </a:cubicBezTo>
                <a:cubicBezTo>
                  <a:pt x="4279603" y="19317"/>
                  <a:pt x="4350549" y="8909"/>
                  <a:pt x="4510730" y="0"/>
                </a:cubicBezTo>
                <a:cubicBezTo>
                  <a:pt x="4670911" y="-8909"/>
                  <a:pt x="4926391" y="2331"/>
                  <a:pt x="5180972" y="0"/>
                </a:cubicBezTo>
                <a:cubicBezTo>
                  <a:pt x="5435553" y="-2331"/>
                  <a:pt x="5610345" y="-19152"/>
                  <a:pt x="6032180" y="0"/>
                </a:cubicBezTo>
                <a:cubicBezTo>
                  <a:pt x="6013473" y="151268"/>
                  <a:pt x="6016799" y="429121"/>
                  <a:pt x="6032180" y="629498"/>
                </a:cubicBezTo>
                <a:cubicBezTo>
                  <a:pt x="6047561" y="829875"/>
                  <a:pt x="6005503" y="1059750"/>
                  <a:pt x="6032180" y="1187732"/>
                </a:cubicBezTo>
                <a:cubicBezTo>
                  <a:pt x="6058857" y="1315714"/>
                  <a:pt x="6030296" y="1631714"/>
                  <a:pt x="6032180" y="1745966"/>
                </a:cubicBezTo>
                <a:cubicBezTo>
                  <a:pt x="6034064" y="1860218"/>
                  <a:pt x="6021483" y="2243332"/>
                  <a:pt x="6032180" y="2375463"/>
                </a:cubicBezTo>
                <a:cubicBezTo>
                  <a:pt x="6042877" y="2507594"/>
                  <a:pt x="6008124" y="2660829"/>
                  <a:pt x="6032180" y="2933697"/>
                </a:cubicBezTo>
                <a:cubicBezTo>
                  <a:pt x="6056236" y="3206565"/>
                  <a:pt x="6029537" y="3331183"/>
                  <a:pt x="6032180" y="3563195"/>
                </a:cubicBezTo>
                <a:cubicBezTo>
                  <a:pt x="5754561" y="3586252"/>
                  <a:pt x="5646860" y="3560491"/>
                  <a:pt x="5361938" y="3563195"/>
                </a:cubicBezTo>
                <a:cubicBezTo>
                  <a:pt x="5077016" y="3565899"/>
                  <a:pt x="4921803" y="3570797"/>
                  <a:pt x="4631374" y="3563195"/>
                </a:cubicBezTo>
                <a:cubicBezTo>
                  <a:pt x="4340945" y="3555593"/>
                  <a:pt x="4192069" y="3559678"/>
                  <a:pt x="3961132" y="3563195"/>
                </a:cubicBezTo>
                <a:cubicBezTo>
                  <a:pt x="3730195" y="3566712"/>
                  <a:pt x="3610528" y="3573650"/>
                  <a:pt x="3471855" y="3563195"/>
                </a:cubicBezTo>
                <a:cubicBezTo>
                  <a:pt x="3333182" y="3552740"/>
                  <a:pt x="3051959" y="3537461"/>
                  <a:pt x="2801612" y="3563195"/>
                </a:cubicBezTo>
                <a:cubicBezTo>
                  <a:pt x="2551265" y="3588929"/>
                  <a:pt x="2295393" y="3563869"/>
                  <a:pt x="2010727" y="3563195"/>
                </a:cubicBezTo>
                <a:cubicBezTo>
                  <a:pt x="1726062" y="3562521"/>
                  <a:pt x="1525414" y="3525192"/>
                  <a:pt x="1219841" y="3563195"/>
                </a:cubicBezTo>
                <a:cubicBezTo>
                  <a:pt x="914268" y="3601198"/>
                  <a:pt x="371962" y="3592429"/>
                  <a:pt x="0" y="3563195"/>
                </a:cubicBezTo>
                <a:cubicBezTo>
                  <a:pt x="-24379" y="3331685"/>
                  <a:pt x="14545" y="3203383"/>
                  <a:pt x="0" y="2969329"/>
                </a:cubicBezTo>
                <a:cubicBezTo>
                  <a:pt x="-14545" y="2735275"/>
                  <a:pt x="6454" y="2515361"/>
                  <a:pt x="0" y="2304199"/>
                </a:cubicBezTo>
                <a:cubicBezTo>
                  <a:pt x="-6454" y="2093037"/>
                  <a:pt x="22811" y="1882558"/>
                  <a:pt x="0" y="1639070"/>
                </a:cubicBezTo>
                <a:cubicBezTo>
                  <a:pt x="-22811" y="1395582"/>
                  <a:pt x="-26074" y="1268067"/>
                  <a:pt x="0" y="1080836"/>
                </a:cubicBezTo>
                <a:cubicBezTo>
                  <a:pt x="26074" y="893605"/>
                  <a:pt x="16107" y="725742"/>
                  <a:pt x="0" y="558234"/>
                </a:cubicBezTo>
                <a:cubicBezTo>
                  <a:pt x="-16107" y="390726"/>
                  <a:pt x="-8148" y="271973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472B05-A799-BE6C-5613-BC559802CFD6}"/>
              </a:ext>
            </a:extLst>
          </p:cNvPr>
          <p:cNvSpPr txBox="1"/>
          <p:nvPr/>
        </p:nvSpPr>
        <p:spPr>
          <a:xfrm>
            <a:off x="3399536" y="1412540"/>
            <a:ext cx="1893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rlin Sans FB" panose="020E0602020502020306" pitchFamily="34" charset="0"/>
                <a:cs typeface="Aharoni" panose="02010803020104030203" pitchFamily="2" charset="-79"/>
              </a:rPr>
              <a:t>General Search</a:t>
            </a:r>
            <a:endParaRPr lang="en-BE" sz="1200" dirty="0"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21ABB-A36B-5CB4-6783-933AF699C6C0}"/>
              </a:ext>
            </a:extLst>
          </p:cNvPr>
          <p:cNvSpPr txBox="1"/>
          <p:nvPr/>
        </p:nvSpPr>
        <p:spPr>
          <a:xfrm>
            <a:off x="3805939" y="2184272"/>
            <a:ext cx="1893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rlin Sans FB" panose="020E0602020502020306" pitchFamily="34" charset="0"/>
                <a:cs typeface="Aharoni" panose="02010803020104030203" pitchFamily="2" charset="-79"/>
              </a:rPr>
              <a:t>Filter by session</a:t>
            </a:r>
            <a:endParaRPr lang="en-BE" sz="1200" dirty="0"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E73D08-5399-7556-D35E-F4B5671B7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378" y="3429000"/>
            <a:ext cx="5516015" cy="3163531"/>
          </a:xfrm>
          <a:custGeom>
            <a:avLst/>
            <a:gdLst>
              <a:gd name="connsiteX0" fmla="*/ 0 w 5516015"/>
              <a:gd name="connsiteY0" fmla="*/ 0 h 3163531"/>
              <a:gd name="connsiteX1" fmla="*/ 579182 w 5516015"/>
              <a:gd name="connsiteY1" fmla="*/ 0 h 3163531"/>
              <a:gd name="connsiteX2" fmla="*/ 1158363 w 5516015"/>
              <a:gd name="connsiteY2" fmla="*/ 0 h 3163531"/>
              <a:gd name="connsiteX3" fmla="*/ 1682385 w 5516015"/>
              <a:gd name="connsiteY3" fmla="*/ 0 h 3163531"/>
              <a:gd name="connsiteX4" fmla="*/ 2371886 w 5516015"/>
              <a:gd name="connsiteY4" fmla="*/ 0 h 3163531"/>
              <a:gd name="connsiteX5" fmla="*/ 3116548 w 5516015"/>
              <a:gd name="connsiteY5" fmla="*/ 0 h 3163531"/>
              <a:gd name="connsiteX6" fmla="*/ 3916371 w 5516015"/>
              <a:gd name="connsiteY6" fmla="*/ 0 h 3163531"/>
              <a:gd name="connsiteX7" fmla="*/ 4716193 w 5516015"/>
              <a:gd name="connsiteY7" fmla="*/ 0 h 3163531"/>
              <a:gd name="connsiteX8" fmla="*/ 5516015 w 5516015"/>
              <a:gd name="connsiteY8" fmla="*/ 0 h 3163531"/>
              <a:gd name="connsiteX9" fmla="*/ 5516015 w 5516015"/>
              <a:gd name="connsiteY9" fmla="*/ 695977 h 3163531"/>
              <a:gd name="connsiteX10" fmla="*/ 5516015 w 5516015"/>
              <a:gd name="connsiteY10" fmla="*/ 1233777 h 3163531"/>
              <a:gd name="connsiteX11" fmla="*/ 5516015 w 5516015"/>
              <a:gd name="connsiteY11" fmla="*/ 1771577 h 3163531"/>
              <a:gd name="connsiteX12" fmla="*/ 5516015 w 5516015"/>
              <a:gd name="connsiteY12" fmla="*/ 2435919 h 3163531"/>
              <a:gd name="connsiteX13" fmla="*/ 5516015 w 5516015"/>
              <a:gd name="connsiteY13" fmla="*/ 3163531 h 3163531"/>
              <a:gd name="connsiteX14" fmla="*/ 4826513 w 5516015"/>
              <a:gd name="connsiteY14" fmla="*/ 3163531 h 3163531"/>
              <a:gd name="connsiteX15" fmla="*/ 4081851 w 5516015"/>
              <a:gd name="connsiteY15" fmla="*/ 3163531 h 3163531"/>
              <a:gd name="connsiteX16" fmla="*/ 3502670 w 5516015"/>
              <a:gd name="connsiteY16" fmla="*/ 3163531 h 3163531"/>
              <a:gd name="connsiteX17" fmla="*/ 2813168 w 5516015"/>
              <a:gd name="connsiteY17" fmla="*/ 3163531 h 3163531"/>
              <a:gd name="connsiteX18" fmla="*/ 2123666 w 5516015"/>
              <a:gd name="connsiteY18" fmla="*/ 3163531 h 3163531"/>
              <a:gd name="connsiteX19" fmla="*/ 1489324 w 5516015"/>
              <a:gd name="connsiteY19" fmla="*/ 3163531 h 3163531"/>
              <a:gd name="connsiteX20" fmla="*/ 799822 w 5516015"/>
              <a:gd name="connsiteY20" fmla="*/ 3163531 h 3163531"/>
              <a:gd name="connsiteX21" fmla="*/ 0 w 5516015"/>
              <a:gd name="connsiteY21" fmla="*/ 3163531 h 3163531"/>
              <a:gd name="connsiteX22" fmla="*/ 0 w 5516015"/>
              <a:gd name="connsiteY22" fmla="*/ 2499189 h 3163531"/>
              <a:gd name="connsiteX23" fmla="*/ 0 w 5516015"/>
              <a:gd name="connsiteY23" fmla="*/ 1834848 h 3163531"/>
              <a:gd name="connsiteX24" fmla="*/ 0 w 5516015"/>
              <a:gd name="connsiteY24" fmla="*/ 1265412 h 3163531"/>
              <a:gd name="connsiteX25" fmla="*/ 0 w 5516015"/>
              <a:gd name="connsiteY25" fmla="*/ 601071 h 3163531"/>
              <a:gd name="connsiteX26" fmla="*/ 0 w 5516015"/>
              <a:gd name="connsiteY26" fmla="*/ 0 h 316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16015" h="3163531" fill="none" extrusionOk="0">
                <a:moveTo>
                  <a:pt x="0" y="0"/>
                </a:moveTo>
                <a:cubicBezTo>
                  <a:pt x="266048" y="20111"/>
                  <a:pt x="455197" y="-8212"/>
                  <a:pt x="579182" y="0"/>
                </a:cubicBezTo>
                <a:cubicBezTo>
                  <a:pt x="703167" y="8212"/>
                  <a:pt x="883564" y="-18787"/>
                  <a:pt x="1158363" y="0"/>
                </a:cubicBezTo>
                <a:cubicBezTo>
                  <a:pt x="1433162" y="18787"/>
                  <a:pt x="1488044" y="-3481"/>
                  <a:pt x="1682385" y="0"/>
                </a:cubicBezTo>
                <a:cubicBezTo>
                  <a:pt x="1876726" y="3481"/>
                  <a:pt x="2047636" y="-25137"/>
                  <a:pt x="2371886" y="0"/>
                </a:cubicBezTo>
                <a:cubicBezTo>
                  <a:pt x="2696136" y="25137"/>
                  <a:pt x="2851094" y="37054"/>
                  <a:pt x="3116548" y="0"/>
                </a:cubicBezTo>
                <a:cubicBezTo>
                  <a:pt x="3382002" y="-37054"/>
                  <a:pt x="3526242" y="-29825"/>
                  <a:pt x="3916371" y="0"/>
                </a:cubicBezTo>
                <a:cubicBezTo>
                  <a:pt x="4306500" y="29825"/>
                  <a:pt x="4354892" y="-19900"/>
                  <a:pt x="4716193" y="0"/>
                </a:cubicBezTo>
                <a:cubicBezTo>
                  <a:pt x="5077494" y="19900"/>
                  <a:pt x="5180881" y="14515"/>
                  <a:pt x="5516015" y="0"/>
                </a:cubicBezTo>
                <a:cubicBezTo>
                  <a:pt x="5502125" y="253693"/>
                  <a:pt x="5504280" y="504672"/>
                  <a:pt x="5516015" y="695977"/>
                </a:cubicBezTo>
                <a:cubicBezTo>
                  <a:pt x="5527750" y="887282"/>
                  <a:pt x="5496553" y="1060843"/>
                  <a:pt x="5516015" y="1233777"/>
                </a:cubicBezTo>
                <a:cubicBezTo>
                  <a:pt x="5535477" y="1406711"/>
                  <a:pt x="5494757" y="1652578"/>
                  <a:pt x="5516015" y="1771577"/>
                </a:cubicBezTo>
                <a:cubicBezTo>
                  <a:pt x="5537273" y="1890576"/>
                  <a:pt x="5506174" y="2253594"/>
                  <a:pt x="5516015" y="2435919"/>
                </a:cubicBezTo>
                <a:cubicBezTo>
                  <a:pt x="5525856" y="2618244"/>
                  <a:pt x="5514179" y="3015597"/>
                  <a:pt x="5516015" y="3163531"/>
                </a:cubicBezTo>
                <a:cubicBezTo>
                  <a:pt x="5223905" y="3179726"/>
                  <a:pt x="5062553" y="3194046"/>
                  <a:pt x="4826513" y="3163531"/>
                </a:cubicBezTo>
                <a:cubicBezTo>
                  <a:pt x="4590473" y="3133016"/>
                  <a:pt x="4399334" y="3179092"/>
                  <a:pt x="4081851" y="3163531"/>
                </a:cubicBezTo>
                <a:cubicBezTo>
                  <a:pt x="3764368" y="3147970"/>
                  <a:pt x="3633612" y="3190147"/>
                  <a:pt x="3502670" y="3163531"/>
                </a:cubicBezTo>
                <a:cubicBezTo>
                  <a:pt x="3371728" y="3136915"/>
                  <a:pt x="3039598" y="3146445"/>
                  <a:pt x="2813168" y="3163531"/>
                </a:cubicBezTo>
                <a:cubicBezTo>
                  <a:pt x="2586738" y="3180617"/>
                  <a:pt x="2462045" y="3196528"/>
                  <a:pt x="2123666" y="3163531"/>
                </a:cubicBezTo>
                <a:cubicBezTo>
                  <a:pt x="1785287" y="3130534"/>
                  <a:pt x="1709905" y="3165727"/>
                  <a:pt x="1489324" y="3163531"/>
                </a:cubicBezTo>
                <a:cubicBezTo>
                  <a:pt x="1268743" y="3161335"/>
                  <a:pt x="1043693" y="3169114"/>
                  <a:pt x="799822" y="3163531"/>
                </a:cubicBezTo>
                <a:cubicBezTo>
                  <a:pt x="555951" y="3157948"/>
                  <a:pt x="281590" y="3195703"/>
                  <a:pt x="0" y="3163531"/>
                </a:cubicBezTo>
                <a:cubicBezTo>
                  <a:pt x="-2052" y="3011427"/>
                  <a:pt x="7900" y="2697017"/>
                  <a:pt x="0" y="2499189"/>
                </a:cubicBezTo>
                <a:cubicBezTo>
                  <a:pt x="-7900" y="2301361"/>
                  <a:pt x="-29286" y="2149106"/>
                  <a:pt x="0" y="1834848"/>
                </a:cubicBezTo>
                <a:cubicBezTo>
                  <a:pt x="29286" y="1520590"/>
                  <a:pt x="-24408" y="1386573"/>
                  <a:pt x="0" y="1265412"/>
                </a:cubicBezTo>
                <a:cubicBezTo>
                  <a:pt x="24408" y="1144251"/>
                  <a:pt x="-7654" y="860529"/>
                  <a:pt x="0" y="601071"/>
                </a:cubicBezTo>
                <a:cubicBezTo>
                  <a:pt x="7654" y="341613"/>
                  <a:pt x="21150" y="165925"/>
                  <a:pt x="0" y="0"/>
                </a:cubicBezTo>
                <a:close/>
              </a:path>
              <a:path w="5516015" h="3163531" stroke="0" extrusionOk="0">
                <a:moveTo>
                  <a:pt x="0" y="0"/>
                </a:moveTo>
                <a:cubicBezTo>
                  <a:pt x="180444" y="23875"/>
                  <a:pt x="397029" y="-23629"/>
                  <a:pt x="524021" y="0"/>
                </a:cubicBezTo>
                <a:cubicBezTo>
                  <a:pt x="651013" y="23629"/>
                  <a:pt x="839648" y="4213"/>
                  <a:pt x="1103203" y="0"/>
                </a:cubicBezTo>
                <a:cubicBezTo>
                  <a:pt x="1366758" y="-4213"/>
                  <a:pt x="1534982" y="17991"/>
                  <a:pt x="1847865" y="0"/>
                </a:cubicBezTo>
                <a:cubicBezTo>
                  <a:pt x="2160748" y="-17991"/>
                  <a:pt x="2367871" y="23025"/>
                  <a:pt x="2647687" y="0"/>
                </a:cubicBezTo>
                <a:cubicBezTo>
                  <a:pt x="2927503" y="-23025"/>
                  <a:pt x="3145946" y="19928"/>
                  <a:pt x="3337189" y="0"/>
                </a:cubicBezTo>
                <a:cubicBezTo>
                  <a:pt x="3528432" y="-19928"/>
                  <a:pt x="3674078" y="13214"/>
                  <a:pt x="3971531" y="0"/>
                </a:cubicBezTo>
                <a:cubicBezTo>
                  <a:pt x="4268984" y="-13214"/>
                  <a:pt x="4310778" y="15613"/>
                  <a:pt x="4550712" y="0"/>
                </a:cubicBezTo>
                <a:cubicBezTo>
                  <a:pt x="4790646" y="-15613"/>
                  <a:pt x="5076553" y="38675"/>
                  <a:pt x="5516015" y="0"/>
                </a:cubicBezTo>
                <a:cubicBezTo>
                  <a:pt x="5514919" y="245612"/>
                  <a:pt x="5531205" y="401052"/>
                  <a:pt x="5516015" y="569436"/>
                </a:cubicBezTo>
                <a:cubicBezTo>
                  <a:pt x="5500825" y="737820"/>
                  <a:pt x="5515878" y="966986"/>
                  <a:pt x="5516015" y="1107236"/>
                </a:cubicBezTo>
                <a:cubicBezTo>
                  <a:pt x="5516152" y="1247486"/>
                  <a:pt x="5487386" y="1554524"/>
                  <a:pt x="5516015" y="1739942"/>
                </a:cubicBezTo>
                <a:cubicBezTo>
                  <a:pt x="5544644" y="1925360"/>
                  <a:pt x="5497650" y="2214129"/>
                  <a:pt x="5516015" y="2435919"/>
                </a:cubicBezTo>
                <a:cubicBezTo>
                  <a:pt x="5534380" y="2657709"/>
                  <a:pt x="5507430" y="2923481"/>
                  <a:pt x="5516015" y="3163531"/>
                </a:cubicBezTo>
                <a:cubicBezTo>
                  <a:pt x="5165437" y="3188382"/>
                  <a:pt x="5076852" y="3175480"/>
                  <a:pt x="4771353" y="3163531"/>
                </a:cubicBezTo>
                <a:cubicBezTo>
                  <a:pt x="4465854" y="3151582"/>
                  <a:pt x="4367591" y="3134744"/>
                  <a:pt x="3971531" y="3163531"/>
                </a:cubicBezTo>
                <a:cubicBezTo>
                  <a:pt x="3575471" y="3192318"/>
                  <a:pt x="3553020" y="3148734"/>
                  <a:pt x="3282029" y="3163531"/>
                </a:cubicBezTo>
                <a:cubicBezTo>
                  <a:pt x="3011038" y="3178328"/>
                  <a:pt x="2819274" y="3198012"/>
                  <a:pt x="2537367" y="3163531"/>
                </a:cubicBezTo>
                <a:cubicBezTo>
                  <a:pt x="2255460" y="3129050"/>
                  <a:pt x="2053519" y="3184409"/>
                  <a:pt x="1847865" y="3163531"/>
                </a:cubicBezTo>
                <a:cubicBezTo>
                  <a:pt x="1642211" y="3142653"/>
                  <a:pt x="1416903" y="3156013"/>
                  <a:pt x="1158363" y="3163531"/>
                </a:cubicBezTo>
                <a:cubicBezTo>
                  <a:pt x="899823" y="3171049"/>
                  <a:pt x="356818" y="3179170"/>
                  <a:pt x="0" y="3163531"/>
                </a:cubicBezTo>
                <a:cubicBezTo>
                  <a:pt x="18682" y="3017514"/>
                  <a:pt x="25608" y="2800229"/>
                  <a:pt x="0" y="2530825"/>
                </a:cubicBezTo>
                <a:cubicBezTo>
                  <a:pt x="-25608" y="2261421"/>
                  <a:pt x="-14254" y="2201142"/>
                  <a:pt x="0" y="1961389"/>
                </a:cubicBezTo>
                <a:cubicBezTo>
                  <a:pt x="14254" y="1721636"/>
                  <a:pt x="23977" y="1540040"/>
                  <a:pt x="0" y="1391954"/>
                </a:cubicBezTo>
                <a:cubicBezTo>
                  <a:pt x="-23977" y="1243868"/>
                  <a:pt x="-15841" y="998840"/>
                  <a:pt x="0" y="822518"/>
                </a:cubicBezTo>
                <a:cubicBezTo>
                  <a:pt x="15841" y="646196"/>
                  <a:pt x="19721" y="194091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719033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BEA890A-020C-5297-A55A-FA5AF9A3E428}"/>
              </a:ext>
            </a:extLst>
          </p:cNvPr>
          <p:cNvGrpSpPr/>
          <p:nvPr/>
        </p:nvGrpSpPr>
        <p:grpSpPr>
          <a:xfrm>
            <a:off x="4145225" y="1667610"/>
            <a:ext cx="448920" cy="243720"/>
            <a:chOff x="4145225" y="1667610"/>
            <a:chExt cx="44892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2D9292-F63B-DECE-D6D8-55812C0D7C6B}"/>
                    </a:ext>
                  </a:extLst>
                </p14:cNvPr>
                <p14:cNvContentPartPr/>
                <p14:nvPr/>
              </p14:nvContentPartPr>
              <p14:xfrm>
                <a:off x="4145225" y="1667610"/>
                <a:ext cx="402120" cy="209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2D9292-F63B-DECE-D6D8-55812C0D7C6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36225" y="1658970"/>
                  <a:ext cx="4197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C7F0EA5-786C-F493-9DFF-95C295C3A496}"/>
                    </a:ext>
                  </a:extLst>
                </p14:cNvPr>
                <p14:cNvContentPartPr/>
                <p14:nvPr/>
              </p14:nvContentPartPr>
              <p14:xfrm>
                <a:off x="4502345" y="1826010"/>
                <a:ext cx="91800" cy="54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C7F0EA5-786C-F493-9DFF-95C295C3A4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93705" y="1817010"/>
                  <a:ext cx="109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3D1B500-C5DC-63C9-3B49-8F1E563EE630}"/>
                    </a:ext>
                  </a:extLst>
                </p14:cNvPr>
                <p14:cNvContentPartPr/>
                <p14:nvPr/>
              </p14:nvContentPartPr>
              <p14:xfrm>
                <a:off x="4477145" y="1880010"/>
                <a:ext cx="109440" cy="31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3D1B500-C5DC-63C9-3B49-8F1E563EE6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68145" y="1871370"/>
                  <a:ext cx="1270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4713C8-94B8-FABF-4ECB-9F5F9B38DBFD}"/>
              </a:ext>
            </a:extLst>
          </p:cNvPr>
          <p:cNvGrpSpPr/>
          <p:nvPr/>
        </p:nvGrpSpPr>
        <p:grpSpPr>
          <a:xfrm>
            <a:off x="4752688" y="2414370"/>
            <a:ext cx="448920" cy="243720"/>
            <a:chOff x="4145225" y="1667610"/>
            <a:chExt cx="44892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34B9C9-64DE-02E1-1EAB-68CA8476D82E}"/>
                    </a:ext>
                  </a:extLst>
                </p14:cNvPr>
                <p14:cNvContentPartPr/>
                <p14:nvPr/>
              </p14:nvContentPartPr>
              <p14:xfrm>
                <a:off x="4145225" y="1667610"/>
                <a:ext cx="402120" cy="209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34B9C9-64DE-02E1-1EAB-68CA8476D8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36225" y="1658970"/>
                  <a:ext cx="4197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8FF5703-8411-755A-9151-62FB0C068E3E}"/>
                    </a:ext>
                  </a:extLst>
                </p14:cNvPr>
                <p14:cNvContentPartPr/>
                <p14:nvPr/>
              </p14:nvContentPartPr>
              <p14:xfrm>
                <a:off x="4502345" y="1826010"/>
                <a:ext cx="91800" cy="54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8FF5703-8411-755A-9151-62FB0C068E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93705" y="1817010"/>
                  <a:ext cx="109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4BDB121-8A26-A3A3-2A81-65DF3608A977}"/>
                    </a:ext>
                  </a:extLst>
                </p14:cNvPr>
                <p14:cNvContentPartPr/>
                <p14:nvPr/>
              </p14:nvContentPartPr>
              <p14:xfrm>
                <a:off x="4477145" y="1880010"/>
                <a:ext cx="109440" cy="31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4BDB121-8A26-A3A3-2A81-65DF3608A9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68145" y="1871370"/>
                  <a:ext cx="12708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59BCC08-A2B3-1C30-F992-5CDEE3C0B645}"/>
                  </a:ext>
                </a:extLst>
              </p14:cNvPr>
              <p14:cNvContentPartPr/>
              <p14:nvPr/>
            </p14:nvContentPartPr>
            <p14:xfrm>
              <a:off x="5708280" y="3680525"/>
              <a:ext cx="22320" cy="804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59BCC08-A2B3-1C30-F992-5CDEE3C0B6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99640" y="3671525"/>
                <a:ext cx="39960" cy="8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66FE8C6-1873-5F39-1EB4-217E802E725A}"/>
                  </a:ext>
                </a:extLst>
              </p14:cNvPr>
              <p14:cNvContentPartPr/>
              <p14:nvPr/>
            </p14:nvContentPartPr>
            <p14:xfrm>
              <a:off x="5715840" y="4457045"/>
              <a:ext cx="380160" cy="25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66FE8C6-1873-5F39-1EB4-217E802E72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07200" y="4448405"/>
                <a:ext cx="3978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694D0AE-411A-1432-8092-B914E15C7E84}"/>
                  </a:ext>
                </a:extLst>
              </p14:cNvPr>
              <p14:cNvContentPartPr/>
              <p14:nvPr/>
            </p14:nvContentPartPr>
            <p14:xfrm>
              <a:off x="5996280" y="4403765"/>
              <a:ext cx="124560" cy="48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694D0AE-411A-1432-8092-B914E15C7E8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87640" y="4395125"/>
                <a:ext cx="1422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43DB80A-127C-16B0-99B9-F4A8AC34E2E4}"/>
                  </a:ext>
                </a:extLst>
              </p14:cNvPr>
              <p14:cNvContentPartPr/>
              <p14:nvPr/>
            </p14:nvContentPartPr>
            <p14:xfrm>
              <a:off x="6018240" y="4456325"/>
              <a:ext cx="98640" cy="979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43DB80A-127C-16B0-99B9-F4A8AC34E2E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09600" y="4447685"/>
                <a:ext cx="1162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68C5520-AAB5-8B81-7CE6-1E7B1D80C421}"/>
                  </a:ext>
                </a:extLst>
              </p14:cNvPr>
              <p14:cNvContentPartPr/>
              <p14:nvPr/>
            </p14:nvContentPartPr>
            <p14:xfrm>
              <a:off x="6232170" y="4314110"/>
              <a:ext cx="756720" cy="378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68C5520-AAB5-8B81-7CE6-1E7B1D80C42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23170" y="4305110"/>
                <a:ext cx="774360" cy="39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8729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1020C-D654-06AD-9C5A-1F6CF2842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305"/>
          <a:stretch/>
        </p:blipFill>
        <p:spPr>
          <a:xfrm>
            <a:off x="1768321" y="1123950"/>
            <a:ext cx="9213346" cy="4184650"/>
          </a:xfrm>
          <a:custGeom>
            <a:avLst/>
            <a:gdLst>
              <a:gd name="connsiteX0" fmla="*/ 0 w 9213346"/>
              <a:gd name="connsiteY0" fmla="*/ 0 h 4184650"/>
              <a:gd name="connsiteX1" fmla="*/ 381696 w 9213346"/>
              <a:gd name="connsiteY1" fmla="*/ 0 h 4184650"/>
              <a:gd name="connsiteX2" fmla="*/ 1224059 w 9213346"/>
              <a:gd name="connsiteY2" fmla="*/ 0 h 4184650"/>
              <a:gd name="connsiteX3" fmla="*/ 2066422 w 9213346"/>
              <a:gd name="connsiteY3" fmla="*/ 0 h 4184650"/>
              <a:gd name="connsiteX4" fmla="*/ 2724518 w 9213346"/>
              <a:gd name="connsiteY4" fmla="*/ 0 h 4184650"/>
              <a:gd name="connsiteX5" fmla="*/ 3474748 w 9213346"/>
              <a:gd name="connsiteY5" fmla="*/ 0 h 4184650"/>
              <a:gd name="connsiteX6" fmla="*/ 4040710 w 9213346"/>
              <a:gd name="connsiteY6" fmla="*/ 0 h 4184650"/>
              <a:gd name="connsiteX7" fmla="*/ 4514540 w 9213346"/>
              <a:gd name="connsiteY7" fmla="*/ 0 h 4184650"/>
              <a:gd name="connsiteX8" fmla="*/ 4988369 w 9213346"/>
              <a:gd name="connsiteY8" fmla="*/ 0 h 4184650"/>
              <a:gd name="connsiteX9" fmla="*/ 5370065 w 9213346"/>
              <a:gd name="connsiteY9" fmla="*/ 0 h 4184650"/>
              <a:gd name="connsiteX10" fmla="*/ 6028161 w 9213346"/>
              <a:gd name="connsiteY10" fmla="*/ 0 h 4184650"/>
              <a:gd name="connsiteX11" fmla="*/ 6778390 w 9213346"/>
              <a:gd name="connsiteY11" fmla="*/ 0 h 4184650"/>
              <a:gd name="connsiteX12" fmla="*/ 7528620 w 9213346"/>
              <a:gd name="connsiteY12" fmla="*/ 0 h 4184650"/>
              <a:gd name="connsiteX13" fmla="*/ 8186716 w 9213346"/>
              <a:gd name="connsiteY13" fmla="*/ 0 h 4184650"/>
              <a:gd name="connsiteX14" fmla="*/ 9213346 w 9213346"/>
              <a:gd name="connsiteY14" fmla="*/ 0 h 4184650"/>
              <a:gd name="connsiteX15" fmla="*/ 9213346 w 9213346"/>
              <a:gd name="connsiteY15" fmla="*/ 613749 h 4184650"/>
              <a:gd name="connsiteX16" fmla="*/ 9213346 w 9213346"/>
              <a:gd name="connsiteY16" fmla="*/ 1227497 h 4184650"/>
              <a:gd name="connsiteX17" fmla="*/ 9213346 w 9213346"/>
              <a:gd name="connsiteY17" fmla="*/ 1841246 h 4184650"/>
              <a:gd name="connsiteX18" fmla="*/ 9213346 w 9213346"/>
              <a:gd name="connsiteY18" fmla="*/ 2622381 h 4184650"/>
              <a:gd name="connsiteX19" fmla="*/ 9213346 w 9213346"/>
              <a:gd name="connsiteY19" fmla="*/ 3361669 h 4184650"/>
              <a:gd name="connsiteX20" fmla="*/ 9213346 w 9213346"/>
              <a:gd name="connsiteY20" fmla="*/ 4184650 h 4184650"/>
              <a:gd name="connsiteX21" fmla="*/ 8370983 w 9213346"/>
              <a:gd name="connsiteY21" fmla="*/ 4184650 h 4184650"/>
              <a:gd name="connsiteX22" fmla="*/ 7805020 w 9213346"/>
              <a:gd name="connsiteY22" fmla="*/ 4184650 h 4184650"/>
              <a:gd name="connsiteX23" fmla="*/ 6962657 w 9213346"/>
              <a:gd name="connsiteY23" fmla="*/ 4184650 h 4184650"/>
              <a:gd name="connsiteX24" fmla="*/ 6488828 w 9213346"/>
              <a:gd name="connsiteY24" fmla="*/ 4184650 h 4184650"/>
              <a:gd name="connsiteX25" fmla="*/ 5738598 w 9213346"/>
              <a:gd name="connsiteY25" fmla="*/ 4184650 h 4184650"/>
              <a:gd name="connsiteX26" fmla="*/ 4896235 w 9213346"/>
              <a:gd name="connsiteY26" fmla="*/ 4184650 h 4184650"/>
              <a:gd name="connsiteX27" fmla="*/ 4238139 w 9213346"/>
              <a:gd name="connsiteY27" fmla="*/ 4184650 h 4184650"/>
              <a:gd name="connsiteX28" fmla="*/ 3764310 w 9213346"/>
              <a:gd name="connsiteY28" fmla="*/ 4184650 h 4184650"/>
              <a:gd name="connsiteX29" fmla="*/ 3014080 w 9213346"/>
              <a:gd name="connsiteY29" fmla="*/ 4184650 h 4184650"/>
              <a:gd name="connsiteX30" fmla="*/ 2263851 w 9213346"/>
              <a:gd name="connsiteY30" fmla="*/ 4184650 h 4184650"/>
              <a:gd name="connsiteX31" fmla="*/ 1605755 w 9213346"/>
              <a:gd name="connsiteY31" fmla="*/ 4184650 h 4184650"/>
              <a:gd name="connsiteX32" fmla="*/ 947658 w 9213346"/>
              <a:gd name="connsiteY32" fmla="*/ 4184650 h 4184650"/>
              <a:gd name="connsiteX33" fmla="*/ 0 w 9213346"/>
              <a:gd name="connsiteY33" fmla="*/ 4184650 h 4184650"/>
              <a:gd name="connsiteX34" fmla="*/ 0 w 9213346"/>
              <a:gd name="connsiteY34" fmla="*/ 3529055 h 4184650"/>
              <a:gd name="connsiteX35" fmla="*/ 0 w 9213346"/>
              <a:gd name="connsiteY35" fmla="*/ 2915306 h 4184650"/>
              <a:gd name="connsiteX36" fmla="*/ 0 w 9213346"/>
              <a:gd name="connsiteY36" fmla="*/ 2301558 h 4184650"/>
              <a:gd name="connsiteX37" fmla="*/ 0 w 9213346"/>
              <a:gd name="connsiteY37" fmla="*/ 1645962 h 4184650"/>
              <a:gd name="connsiteX38" fmla="*/ 0 w 9213346"/>
              <a:gd name="connsiteY38" fmla="*/ 1032214 h 4184650"/>
              <a:gd name="connsiteX39" fmla="*/ 0 w 9213346"/>
              <a:gd name="connsiteY39" fmla="*/ 0 h 418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213346" h="4184650" fill="none" extrusionOk="0">
                <a:moveTo>
                  <a:pt x="0" y="0"/>
                </a:moveTo>
                <a:cubicBezTo>
                  <a:pt x="134870" y="16924"/>
                  <a:pt x="228442" y="-15258"/>
                  <a:pt x="381696" y="0"/>
                </a:cubicBezTo>
                <a:cubicBezTo>
                  <a:pt x="534950" y="15258"/>
                  <a:pt x="825808" y="25666"/>
                  <a:pt x="1224059" y="0"/>
                </a:cubicBezTo>
                <a:cubicBezTo>
                  <a:pt x="1622310" y="-25666"/>
                  <a:pt x="1733395" y="-19025"/>
                  <a:pt x="2066422" y="0"/>
                </a:cubicBezTo>
                <a:cubicBezTo>
                  <a:pt x="2399449" y="19025"/>
                  <a:pt x="2478112" y="-30723"/>
                  <a:pt x="2724518" y="0"/>
                </a:cubicBezTo>
                <a:cubicBezTo>
                  <a:pt x="2970924" y="30723"/>
                  <a:pt x="3146791" y="9438"/>
                  <a:pt x="3474748" y="0"/>
                </a:cubicBezTo>
                <a:cubicBezTo>
                  <a:pt x="3802705" y="-9438"/>
                  <a:pt x="3902046" y="-5416"/>
                  <a:pt x="4040710" y="0"/>
                </a:cubicBezTo>
                <a:cubicBezTo>
                  <a:pt x="4179374" y="5416"/>
                  <a:pt x="4372066" y="-7571"/>
                  <a:pt x="4514540" y="0"/>
                </a:cubicBezTo>
                <a:cubicBezTo>
                  <a:pt x="4657014" y="7571"/>
                  <a:pt x="4777593" y="-17984"/>
                  <a:pt x="4988369" y="0"/>
                </a:cubicBezTo>
                <a:cubicBezTo>
                  <a:pt x="5199145" y="17984"/>
                  <a:pt x="5198598" y="7668"/>
                  <a:pt x="5370065" y="0"/>
                </a:cubicBezTo>
                <a:cubicBezTo>
                  <a:pt x="5541532" y="-7668"/>
                  <a:pt x="5882708" y="20523"/>
                  <a:pt x="6028161" y="0"/>
                </a:cubicBezTo>
                <a:cubicBezTo>
                  <a:pt x="6173614" y="-20523"/>
                  <a:pt x="6475930" y="11818"/>
                  <a:pt x="6778390" y="0"/>
                </a:cubicBezTo>
                <a:cubicBezTo>
                  <a:pt x="7080850" y="-11818"/>
                  <a:pt x="7273895" y="1233"/>
                  <a:pt x="7528620" y="0"/>
                </a:cubicBezTo>
                <a:cubicBezTo>
                  <a:pt x="7783345" y="-1233"/>
                  <a:pt x="7984611" y="19387"/>
                  <a:pt x="8186716" y="0"/>
                </a:cubicBezTo>
                <a:cubicBezTo>
                  <a:pt x="8388821" y="-19387"/>
                  <a:pt x="8815391" y="-43456"/>
                  <a:pt x="9213346" y="0"/>
                </a:cubicBezTo>
                <a:cubicBezTo>
                  <a:pt x="9239338" y="206073"/>
                  <a:pt x="9215289" y="427965"/>
                  <a:pt x="9213346" y="613749"/>
                </a:cubicBezTo>
                <a:cubicBezTo>
                  <a:pt x="9211403" y="799533"/>
                  <a:pt x="9188249" y="972828"/>
                  <a:pt x="9213346" y="1227497"/>
                </a:cubicBezTo>
                <a:cubicBezTo>
                  <a:pt x="9238443" y="1482166"/>
                  <a:pt x="9213055" y="1626884"/>
                  <a:pt x="9213346" y="1841246"/>
                </a:cubicBezTo>
                <a:cubicBezTo>
                  <a:pt x="9213637" y="2055608"/>
                  <a:pt x="9232227" y="2239200"/>
                  <a:pt x="9213346" y="2622381"/>
                </a:cubicBezTo>
                <a:cubicBezTo>
                  <a:pt x="9194465" y="3005562"/>
                  <a:pt x="9236100" y="3044758"/>
                  <a:pt x="9213346" y="3361669"/>
                </a:cubicBezTo>
                <a:cubicBezTo>
                  <a:pt x="9190592" y="3678580"/>
                  <a:pt x="9182507" y="3793938"/>
                  <a:pt x="9213346" y="4184650"/>
                </a:cubicBezTo>
                <a:cubicBezTo>
                  <a:pt x="8980162" y="4201160"/>
                  <a:pt x="8773494" y="4197603"/>
                  <a:pt x="8370983" y="4184650"/>
                </a:cubicBezTo>
                <a:cubicBezTo>
                  <a:pt x="7968472" y="4171697"/>
                  <a:pt x="8006330" y="4167963"/>
                  <a:pt x="7805020" y="4184650"/>
                </a:cubicBezTo>
                <a:cubicBezTo>
                  <a:pt x="7603710" y="4201337"/>
                  <a:pt x="7205156" y="4212938"/>
                  <a:pt x="6962657" y="4184650"/>
                </a:cubicBezTo>
                <a:cubicBezTo>
                  <a:pt x="6720158" y="4156362"/>
                  <a:pt x="6725437" y="4176180"/>
                  <a:pt x="6488828" y="4184650"/>
                </a:cubicBezTo>
                <a:cubicBezTo>
                  <a:pt x="6252219" y="4193120"/>
                  <a:pt x="5997244" y="4159370"/>
                  <a:pt x="5738598" y="4184650"/>
                </a:cubicBezTo>
                <a:cubicBezTo>
                  <a:pt x="5479952" y="4209931"/>
                  <a:pt x="5112165" y="4165290"/>
                  <a:pt x="4896235" y="4184650"/>
                </a:cubicBezTo>
                <a:cubicBezTo>
                  <a:pt x="4680305" y="4204010"/>
                  <a:pt x="4473284" y="4210189"/>
                  <a:pt x="4238139" y="4184650"/>
                </a:cubicBezTo>
                <a:cubicBezTo>
                  <a:pt x="4002994" y="4159111"/>
                  <a:pt x="3969469" y="4181149"/>
                  <a:pt x="3764310" y="4184650"/>
                </a:cubicBezTo>
                <a:cubicBezTo>
                  <a:pt x="3559151" y="4188151"/>
                  <a:pt x="3196587" y="4180813"/>
                  <a:pt x="3014080" y="4184650"/>
                </a:cubicBezTo>
                <a:cubicBezTo>
                  <a:pt x="2831573" y="4188488"/>
                  <a:pt x="2495170" y="4205717"/>
                  <a:pt x="2263851" y="4184650"/>
                </a:cubicBezTo>
                <a:cubicBezTo>
                  <a:pt x="2032532" y="4163583"/>
                  <a:pt x="1777898" y="4154875"/>
                  <a:pt x="1605755" y="4184650"/>
                </a:cubicBezTo>
                <a:cubicBezTo>
                  <a:pt x="1433612" y="4214425"/>
                  <a:pt x="1156057" y="4172383"/>
                  <a:pt x="947658" y="4184650"/>
                </a:cubicBezTo>
                <a:cubicBezTo>
                  <a:pt x="739259" y="4196917"/>
                  <a:pt x="445280" y="4146083"/>
                  <a:pt x="0" y="4184650"/>
                </a:cubicBezTo>
                <a:cubicBezTo>
                  <a:pt x="30800" y="4037098"/>
                  <a:pt x="-30819" y="3829014"/>
                  <a:pt x="0" y="3529055"/>
                </a:cubicBezTo>
                <a:cubicBezTo>
                  <a:pt x="30819" y="3229096"/>
                  <a:pt x="-531" y="3135218"/>
                  <a:pt x="0" y="2915306"/>
                </a:cubicBezTo>
                <a:cubicBezTo>
                  <a:pt x="531" y="2695394"/>
                  <a:pt x="8213" y="2543157"/>
                  <a:pt x="0" y="2301558"/>
                </a:cubicBezTo>
                <a:cubicBezTo>
                  <a:pt x="-8213" y="2059959"/>
                  <a:pt x="-29922" y="1903244"/>
                  <a:pt x="0" y="1645962"/>
                </a:cubicBezTo>
                <a:cubicBezTo>
                  <a:pt x="29922" y="1388680"/>
                  <a:pt x="661" y="1186196"/>
                  <a:pt x="0" y="1032214"/>
                </a:cubicBezTo>
                <a:cubicBezTo>
                  <a:pt x="-661" y="878232"/>
                  <a:pt x="32603" y="279597"/>
                  <a:pt x="0" y="0"/>
                </a:cubicBezTo>
                <a:close/>
              </a:path>
              <a:path w="9213346" h="4184650" stroke="0" extrusionOk="0">
                <a:moveTo>
                  <a:pt x="0" y="0"/>
                </a:moveTo>
                <a:cubicBezTo>
                  <a:pt x="278053" y="408"/>
                  <a:pt x="558754" y="41299"/>
                  <a:pt x="842363" y="0"/>
                </a:cubicBezTo>
                <a:cubicBezTo>
                  <a:pt x="1125972" y="-41299"/>
                  <a:pt x="1182539" y="-9185"/>
                  <a:pt x="1500459" y="0"/>
                </a:cubicBezTo>
                <a:cubicBezTo>
                  <a:pt x="1818379" y="9185"/>
                  <a:pt x="2142624" y="-24456"/>
                  <a:pt x="2342822" y="0"/>
                </a:cubicBezTo>
                <a:cubicBezTo>
                  <a:pt x="2543020" y="24456"/>
                  <a:pt x="2633080" y="6625"/>
                  <a:pt x="2908785" y="0"/>
                </a:cubicBezTo>
                <a:cubicBezTo>
                  <a:pt x="3184490" y="-6625"/>
                  <a:pt x="3323072" y="44"/>
                  <a:pt x="3474748" y="0"/>
                </a:cubicBezTo>
                <a:cubicBezTo>
                  <a:pt x="3626424" y="-44"/>
                  <a:pt x="3787083" y="16869"/>
                  <a:pt x="4040710" y="0"/>
                </a:cubicBezTo>
                <a:cubicBezTo>
                  <a:pt x="4294337" y="-16869"/>
                  <a:pt x="4571166" y="20285"/>
                  <a:pt x="4883073" y="0"/>
                </a:cubicBezTo>
                <a:cubicBezTo>
                  <a:pt x="5194980" y="-20285"/>
                  <a:pt x="5310512" y="6134"/>
                  <a:pt x="5541170" y="0"/>
                </a:cubicBezTo>
                <a:cubicBezTo>
                  <a:pt x="5771828" y="-6134"/>
                  <a:pt x="5966077" y="-15080"/>
                  <a:pt x="6107132" y="0"/>
                </a:cubicBezTo>
                <a:cubicBezTo>
                  <a:pt x="6248187" y="15080"/>
                  <a:pt x="6378455" y="-870"/>
                  <a:pt x="6580961" y="0"/>
                </a:cubicBezTo>
                <a:cubicBezTo>
                  <a:pt x="6783467" y="870"/>
                  <a:pt x="6793184" y="-17737"/>
                  <a:pt x="6962657" y="0"/>
                </a:cubicBezTo>
                <a:cubicBezTo>
                  <a:pt x="7132130" y="17737"/>
                  <a:pt x="7293750" y="23921"/>
                  <a:pt x="7620753" y="0"/>
                </a:cubicBezTo>
                <a:cubicBezTo>
                  <a:pt x="7947756" y="-23921"/>
                  <a:pt x="7973335" y="-6811"/>
                  <a:pt x="8278849" y="0"/>
                </a:cubicBezTo>
                <a:cubicBezTo>
                  <a:pt x="8584363" y="6811"/>
                  <a:pt x="8986353" y="-2509"/>
                  <a:pt x="9213346" y="0"/>
                </a:cubicBezTo>
                <a:cubicBezTo>
                  <a:pt x="9240155" y="132760"/>
                  <a:pt x="9234947" y="342629"/>
                  <a:pt x="9213346" y="655595"/>
                </a:cubicBezTo>
                <a:cubicBezTo>
                  <a:pt x="9191745" y="968561"/>
                  <a:pt x="9249330" y="1241568"/>
                  <a:pt x="9213346" y="1436730"/>
                </a:cubicBezTo>
                <a:cubicBezTo>
                  <a:pt x="9177362" y="1631893"/>
                  <a:pt x="9231507" y="1811227"/>
                  <a:pt x="9213346" y="2092325"/>
                </a:cubicBezTo>
                <a:cubicBezTo>
                  <a:pt x="9195185" y="2373424"/>
                  <a:pt x="9239420" y="2507280"/>
                  <a:pt x="9213346" y="2873460"/>
                </a:cubicBezTo>
                <a:cubicBezTo>
                  <a:pt x="9187272" y="3239640"/>
                  <a:pt x="9149840" y="3698369"/>
                  <a:pt x="9213346" y="4184650"/>
                </a:cubicBezTo>
                <a:cubicBezTo>
                  <a:pt x="8979892" y="4173311"/>
                  <a:pt x="8716118" y="4184316"/>
                  <a:pt x="8555250" y="4184650"/>
                </a:cubicBezTo>
                <a:cubicBezTo>
                  <a:pt x="8394382" y="4184984"/>
                  <a:pt x="8074711" y="4206650"/>
                  <a:pt x="7712887" y="4184650"/>
                </a:cubicBezTo>
                <a:cubicBezTo>
                  <a:pt x="7351063" y="4162650"/>
                  <a:pt x="7163873" y="4168979"/>
                  <a:pt x="6962657" y="4184650"/>
                </a:cubicBezTo>
                <a:cubicBezTo>
                  <a:pt x="6761441" y="4200322"/>
                  <a:pt x="6510179" y="4195094"/>
                  <a:pt x="6304561" y="4184650"/>
                </a:cubicBezTo>
                <a:cubicBezTo>
                  <a:pt x="6098943" y="4174206"/>
                  <a:pt x="5791022" y="4156284"/>
                  <a:pt x="5646465" y="4184650"/>
                </a:cubicBezTo>
                <a:cubicBezTo>
                  <a:pt x="5501908" y="4213016"/>
                  <a:pt x="5106474" y="4149129"/>
                  <a:pt x="4896235" y="4184650"/>
                </a:cubicBezTo>
                <a:cubicBezTo>
                  <a:pt x="4685996" y="4220172"/>
                  <a:pt x="4518860" y="4168492"/>
                  <a:pt x="4330273" y="4184650"/>
                </a:cubicBezTo>
                <a:cubicBezTo>
                  <a:pt x="4141686" y="4200808"/>
                  <a:pt x="3942448" y="4204544"/>
                  <a:pt x="3764310" y="4184650"/>
                </a:cubicBezTo>
                <a:cubicBezTo>
                  <a:pt x="3586172" y="4164756"/>
                  <a:pt x="3303957" y="4214692"/>
                  <a:pt x="3014080" y="4184650"/>
                </a:cubicBezTo>
                <a:cubicBezTo>
                  <a:pt x="2724203" y="4154609"/>
                  <a:pt x="2609897" y="4168876"/>
                  <a:pt x="2448118" y="4184650"/>
                </a:cubicBezTo>
                <a:cubicBezTo>
                  <a:pt x="2286339" y="4200424"/>
                  <a:pt x="1992152" y="4143481"/>
                  <a:pt x="1605755" y="4184650"/>
                </a:cubicBezTo>
                <a:cubicBezTo>
                  <a:pt x="1219358" y="4225819"/>
                  <a:pt x="1177991" y="4200771"/>
                  <a:pt x="763392" y="4184650"/>
                </a:cubicBezTo>
                <a:cubicBezTo>
                  <a:pt x="348793" y="4168529"/>
                  <a:pt x="240607" y="4174605"/>
                  <a:pt x="0" y="4184650"/>
                </a:cubicBezTo>
                <a:cubicBezTo>
                  <a:pt x="11085" y="3950488"/>
                  <a:pt x="7629" y="3648826"/>
                  <a:pt x="0" y="3445362"/>
                </a:cubicBezTo>
                <a:cubicBezTo>
                  <a:pt x="-7629" y="3241898"/>
                  <a:pt x="18301" y="3153601"/>
                  <a:pt x="0" y="2873460"/>
                </a:cubicBezTo>
                <a:cubicBezTo>
                  <a:pt x="-18301" y="2593319"/>
                  <a:pt x="14405" y="2491755"/>
                  <a:pt x="0" y="2301558"/>
                </a:cubicBezTo>
                <a:cubicBezTo>
                  <a:pt x="-14405" y="2111361"/>
                  <a:pt x="3028" y="1714829"/>
                  <a:pt x="0" y="1562269"/>
                </a:cubicBezTo>
                <a:cubicBezTo>
                  <a:pt x="-3028" y="1409709"/>
                  <a:pt x="22648" y="1115009"/>
                  <a:pt x="0" y="781135"/>
                </a:cubicBezTo>
                <a:cubicBezTo>
                  <a:pt x="-22648" y="447261"/>
                  <a:pt x="-29013" y="234625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3373087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4F2874-94AC-9C2C-4432-0EBD8B021FF2}"/>
              </a:ext>
            </a:extLst>
          </p:cNvPr>
          <p:cNvSpPr txBox="1"/>
          <p:nvPr/>
        </p:nvSpPr>
        <p:spPr>
          <a:xfrm>
            <a:off x="2039917" y="3438813"/>
            <a:ext cx="2700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rlin Sans FB" panose="020E0602020502020306" pitchFamily="34" charset="0"/>
                <a:cs typeface="Aharoni" panose="02010803020104030203" pitchFamily="2" charset="-79"/>
              </a:rPr>
              <a:t>General</a:t>
            </a:r>
          </a:p>
          <a:p>
            <a:r>
              <a:rPr lang="en-US" sz="1200" dirty="0">
                <a:latin typeface="Berlin Sans FB" panose="020E0602020502020306" pitchFamily="34" charset="0"/>
                <a:cs typeface="Aharoni" panose="02010803020104030203" pitchFamily="2" charset="-79"/>
              </a:rPr>
              <a:t>Search</a:t>
            </a:r>
            <a:endParaRPr lang="en-BE" sz="1200" dirty="0"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B102FD-2A22-72EF-1BCF-927464417C2A}"/>
              </a:ext>
            </a:extLst>
          </p:cNvPr>
          <p:cNvSpPr txBox="1"/>
          <p:nvPr/>
        </p:nvSpPr>
        <p:spPr>
          <a:xfrm>
            <a:off x="3858090" y="1699014"/>
            <a:ext cx="270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rlin Sans FB" panose="020E0602020502020306" pitchFamily="34" charset="0"/>
                <a:cs typeface="Aharoni" panose="02010803020104030203" pitchFamily="2" charset="-79"/>
              </a:rPr>
              <a:t>Filter by session</a:t>
            </a:r>
            <a:endParaRPr lang="en-BE" sz="1200" dirty="0"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D0B1D2-380E-4132-58E7-5225592F8A2A}"/>
              </a:ext>
            </a:extLst>
          </p:cNvPr>
          <p:cNvGrpSpPr/>
          <p:nvPr/>
        </p:nvGrpSpPr>
        <p:grpSpPr>
          <a:xfrm>
            <a:off x="2261134" y="3968395"/>
            <a:ext cx="1129232" cy="613064"/>
            <a:chOff x="4145225" y="1667610"/>
            <a:chExt cx="44892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BD2C1F4-8FEF-AB83-AFE0-B4DFA9567747}"/>
                    </a:ext>
                  </a:extLst>
                </p14:cNvPr>
                <p14:cNvContentPartPr/>
                <p14:nvPr/>
              </p14:nvContentPartPr>
              <p14:xfrm>
                <a:off x="4145225" y="1667610"/>
                <a:ext cx="402120" cy="209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BD2C1F4-8FEF-AB83-AFE0-B4DFA956774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41646" y="1664174"/>
                  <a:ext cx="409135" cy="216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0C3FF1B-910F-D683-EC90-7980D5652647}"/>
                    </a:ext>
                  </a:extLst>
                </p14:cNvPr>
                <p14:cNvContentPartPr/>
                <p14:nvPr/>
              </p14:nvContentPartPr>
              <p14:xfrm>
                <a:off x="4502345" y="1826010"/>
                <a:ext cx="91800" cy="54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0C3FF1B-910F-D683-EC90-7980D565264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759" y="1822424"/>
                  <a:ext cx="98828" cy="61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DC8DDB6-DAC9-278A-7307-84B59F938232}"/>
                    </a:ext>
                  </a:extLst>
                </p14:cNvPr>
                <p14:cNvContentPartPr/>
                <p14:nvPr/>
              </p14:nvContentPartPr>
              <p14:xfrm>
                <a:off x="4477145" y="1880010"/>
                <a:ext cx="109440" cy="31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DC8DDB6-DAC9-278A-7307-84B59F93823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73554" y="1876402"/>
                  <a:ext cx="116477" cy="383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B52E0-2A5F-A0F9-E286-BCFDA0583AD6}"/>
              </a:ext>
            </a:extLst>
          </p:cNvPr>
          <p:cNvGrpSpPr/>
          <p:nvPr/>
        </p:nvGrpSpPr>
        <p:grpSpPr>
          <a:xfrm rot="19576273">
            <a:off x="4717013" y="1629297"/>
            <a:ext cx="1129232" cy="613064"/>
            <a:chOff x="4145225" y="1667610"/>
            <a:chExt cx="44892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718122E-115C-A9FC-EF83-8C328F8DFCD5}"/>
                    </a:ext>
                  </a:extLst>
                </p14:cNvPr>
                <p14:cNvContentPartPr/>
                <p14:nvPr/>
              </p14:nvContentPartPr>
              <p14:xfrm>
                <a:off x="4145225" y="1667610"/>
                <a:ext cx="402120" cy="209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718122E-115C-A9FC-EF83-8C328F8DFCD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41646" y="1664174"/>
                  <a:ext cx="409135" cy="216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E4F4E08-0A4D-2D19-6F67-A789984D31FE}"/>
                    </a:ext>
                  </a:extLst>
                </p14:cNvPr>
                <p14:cNvContentPartPr/>
                <p14:nvPr/>
              </p14:nvContentPartPr>
              <p14:xfrm>
                <a:off x="4502345" y="1826010"/>
                <a:ext cx="91800" cy="54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E4F4E08-0A4D-2D19-6F67-A789984D31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759" y="1822424"/>
                  <a:ext cx="98828" cy="61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57BC1AE-E0D7-7FA8-CF51-5F5D67D097BC}"/>
                    </a:ext>
                  </a:extLst>
                </p14:cNvPr>
                <p14:cNvContentPartPr/>
                <p14:nvPr/>
              </p14:nvContentPartPr>
              <p14:xfrm>
                <a:off x="4477145" y="1880010"/>
                <a:ext cx="109440" cy="31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57BC1AE-E0D7-7FA8-CF51-5F5D67D097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73554" y="1876402"/>
                  <a:ext cx="116477" cy="38392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15CC6B0-7EC1-6196-D1C8-1CD1D9964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18" r="89322" b="83507"/>
          <a:stretch/>
        </p:blipFill>
        <p:spPr>
          <a:xfrm>
            <a:off x="5907624" y="322729"/>
            <a:ext cx="983844" cy="695833"/>
          </a:xfrm>
          <a:custGeom>
            <a:avLst/>
            <a:gdLst>
              <a:gd name="connsiteX0" fmla="*/ 0 w 983844"/>
              <a:gd name="connsiteY0" fmla="*/ 0 h 695833"/>
              <a:gd name="connsiteX1" fmla="*/ 482084 w 983844"/>
              <a:gd name="connsiteY1" fmla="*/ 0 h 695833"/>
              <a:gd name="connsiteX2" fmla="*/ 983844 w 983844"/>
              <a:gd name="connsiteY2" fmla="*/ 0 h 695833"/>
              <a:gd name="connsiteX3" fmla="*/ 983844 w 983844"/>
              <a:gd name="connsiteY3" fmla="*/ 695833 h 695833"/>
              <a:gd name="connsiteX4" fmla="*/ 491922 w 983844"/>
              <a:gd name="connsiteY4" fmla="*/ 695833 h 695833"/>
              <a:gd name="connsiteX5" fmla="*/ 0 w 983844"/>
              <a:gd name="connsiteY5" fmla="*/ 695833 h 695833"/>
              <a:gd name="connsiteX6" fmla="*/ 0 w 983844"/>
              <a:gd name="connsiteY6" fmla="*/ 0 h 695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3844" h="695833" fill="none" extrusionOk="0">
                <a:moveTo>
                  <a:pt x="0" y="0"/>
                </a:moveTo>
                <a:cubicBezTo>
                  <a:pt x="198682" y="940"/>
                  <a:pt x="367763" y="11755"/>
                  <a:pt x="482084" y="0"/>
                </a:cubicBezTo>
                <a:cubicBezTo>
                  <a:pt x="596405" y="-11755"/>
                  <a:pt x="834543" y="-24389"/>
                  <a:pt x="983844" y="0"/>
                </a:cubicBezTo>
                <a:cubicBezTo>
                  <a:pt x="974850" y="337832"/>
                  <a:pt x="978625" y="379661"/>
                  <a:pt x="983844" y="695833"/>
                </a:cubicBezTo>
                <a:cubicBezTo>
                  <a:pt x="842101" y="681527"/>
                  <a:pt x="602508" y="692470"/>
                  <a:pt x="491922" y="695833"/>
                </a:cubicBezTo>
                <a:cubicBezTo>
                  <a:pt x="381336" y="699196"/>
                  <a:pt x="206591" y="698489"/>
                  <a:pt x="0" y="695833"/>
                </a:cubicBezTo>
                <a:cubicBezTo>
                  <a:pt x="31932" y="370697"/>
                  <a:pt x="4843" y="295516"/>
                  <a:pt x="0" y="0"/>
                </a:cubicBezTo>
                <a:close/>
              </a:path>
              <a:path w="983844" h="695833" stroke="0" extrusionOk="0">
                <a:moveTo>
                  <a:pt x="0" y="0"/>
                </a:moveTo>
                <a:cubicBezTo>
                  <a:pt x="106415" y="17516"/>
                  <a:pt x="315316" y="-7999"/>
                  <a:pt x="511599" y="0"/>
                </a:cubicBezTo>
                <a:cubicBezTo>
                  <a:pt x="707882" y="7999"/>
                  <a:pt x="809396" y="14127"/>
                  <a:pt x="983844" y="0"/>
                </a:cubicBezTo>
                <a:cubicBezTo>
                  <a:pt x="997836" y="155919"/>
                  <a:pt x="998813" y="458806"/>
                  <a:pt x="983844" y="695833"/>
                </a:cubicBezTo>
                <a:cubicBezTo>
                  <a:pt x="886280" y="719730"/>
                  <a:pt x="636508" y="714581"/>
                  <a:pt x="501760" y="695833"/>
                </a:cubicBezTo>
                <a:cubicBezTo>
                  <a:pt x="367012" y="677085"/>
                  <a:pt x="147606" y="675348"/>
                  <a:pt x="0" y="695833"/>
                </a:cubicBezTo>
                <a:cubicBezTo>
                  <a:pt x="4808" y="458158"/>
                  <a:pt x="-33808" y="265587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3373087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4F77FA-5282-C7A6-4CAB-136A8856C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4255" y="420733"/>
            <a:ext cx="1295928" cy="545654"/>
          </a:xfrm>
          <a:custGeom>
            <a:avLst/>
            <a:gdLst>
              <a:gd name="connsiteX0" fmla="*/ 0 w 1295928"/>
              <a:gd name="connsiteY0" fmla="*/ 0 h 545654"/>
              <a:gd name="connsiteX1" fmla="*/ 1295928 w 1295928"/>
              <a:gd name="connsiteY1" fmla="*/ 0 h 545654"/>
              <a:gd name="connsiteX2" fmla="*/ 1295928 w 1295928"/>
              <a:gd name="connsiteY2" fmla="*/ 545654 h 545654"/>
              <a:gd name="connsiteX3" fmla="*/ 0 w 1295928"/>
              <a:gd name="connsiteY3" fmla="*/ 545654 h 545654"/>
              <a:gd name="connsiteX4" fmla="*/ 0 w 1295928"/>
              <a:gd name="connsiteY4" fmla="*/ 0 h 54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5928" h="545654" fill="none" extrusionOk="0">
                <a:moveTo>
                  <a:pt x="0" y="0"/>
                </a:moveTo>
                <a:cubicBezTo>
                  <a:pt x="403265" y="85769"/>
                  <a:pt x="660769" y="-50491"/>
                  <a:pt x="1295928" y="0"/>
                </a:cubicBezTo>
                <a:cubicBezTo>
                  <a:pt x="1260811" y="200522"/>
                  <a:pt x="1324207" y="374144"/>
                  <a:pt x="1295928" y="545654"/>
                </a:cubicBezTo>
                <a:cubicBezTo>
                  <a:pt x="720263" y="659262"/>
                  <a:pt x="590485" y="496573"/>
                  <a:pt x="0" y="545654"/>
                </a:cubicBezTo>
                <a:cubicBezTo>
                  <a:pt x="21436" y="423428"/>
                  <a:pt x="5921" y="118627"/>
                  <a:pt x="0" y="0"/>
                </a:cubicBezTo>
                <a:close/>
              </a:path>
              <a:path w="1295928" h="545654" stroke="0" extrusionOk="0">
                <a:moveTo>
                  <a:pt x="0" y="0"/>
                </a:moveTo>
                <a:cubicBezTo>
                  <a:pt x="230888" y="19764"/>
                  <a:pt x="1095780" y="72419"/>
                  <a:pt x="1295928" y="0"/>
                </a:cubicBezTo>
                <a:cubicBezTo>
                  <a:pt x="1265572" y="251582"/>
                  <a:pt x="1312437" y="332113"/>
                  <a:pt x="1295928" y="545654"/>
                </a:cubicBezTo>
                <a:cubicBezTo>
                  <a:pt x="826195" y="521801"/>
                  <a:pt x="272930" y="487373"/>
                  <a:pt x="0" y="545654"/>
                </a:cubicBezTo>
                <a:cubicBezTo>
                  <a:pt x="16918" y="293389"/>
                  <a:pt x="-5031" y="222351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5520279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95905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97B838-0BE0-4781-EDD1-23F664B08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305"/>
          <a:stretch/>
        </p:blipFill>
        <p:spPr>
          <a:xfrm>
            <a:off x="1768321" y="1123950"/>
            <a:ext cx="9213346" cy="4184650"/>
          </a:xfrm>
          <a:custGeom>
            <a:avLst/>
            <a:gdLst>
              <a:gd name="connsiteX0" fmla="*/ 0 w 9213346"/>
              <a:gd name="connsiteY0" fmla="*/ 0 h 4184650"/>
              <a:gd name="connsiteX1" fmla="*/ 381696 w 9213346"/>
              <a:gd name="connsiteY1" fmla="*/ 0 h 4184650"/>
              <a:gd name="connsiteX2" fmla="*/ 1224059 w 9213346"/>
              <a:gd name="connsiteY2" fmla="*/ 0 h 4184650"/>
              <a:gd name="connsiteX3" fmla="*/ 2066422 w 9213346"/>
              <a:gd name="connsiteY3" fmla="*/ 0 h 4184650"/>
              <a:gd name="connsiteX4" fmla="*/ 2724518 w 9213346"/>
              <a:gd name="connsiteY4" fmla="*/ 0 h 4184650"/>
              <a:gd name="connsiteX5" fmla="*/ 3474748 w 9213346"/>
              <a:gd name="connsiteY5" fmla="*/ 0 h 4184650"/>
              <a:gd name="connsiteX6" fmla="*/ 4040710 w 9213346"/>
              <a:gd name="connsiteY6" fmla="*/ 0 h 4184650"/>
              <a:gd name="connsiteX7" fmla="*/ 4514540 w 9213346"/>
              <a:gd name="connsiteY7" fmla="*/ 0 h 4184650"/>
              <a:gd name="connsiteX8" fmla="*/ 4988369 w 9213346"/>
              <a:gd name="connsiteY8" fmla="*/ 0 h 4184650"/>
              <a:gd name="connsiteX9" fmla="*/ 5370065 w 9213346"/>
              <a:gd name="connsiteY9" fmla="*/ 0 h 4184650"/>
              <a:gd name="connsiteX10" fmla="*/ 6028161 w 9213346"/>
              <a:gd name="connsiteY10" fmla="*/ 0 h 4184650"/>
              <a:gd name="connsiteX11" fmla="*/ 6778390 w 9213346"/>
              <a:gd name="connsiteY11" fmla="*/ 0 h 4184650"/>
              <a:gd name="connsiteX12" fmla="*/ 7528620 w 9213346"/>
              <a:gd name="connsiteY12" fmla="*/ 0 h 4184650"/>
              <a:gd name="connsiteX13" fmla="*/ 8186716 w 9213346"/>
              <a:gd name="connsiteY13" fmla="*/ 0 h 4184650"/>
              <a:gd name="connsiteX14" fmla="*/ 9213346 w 9213346"/>
              <a:gd name="connsiteY14" fmla="*/ 0 h 4184650"/>
              <a:gd name="connsiteX15" fmla="*/ 9213346 w 9213346"/>
              <a:gd name="connsiteY15" fmla="*/ 613749 h 4184650"/>
              <a:gd name="connsiteX16" fmla="*/ 9213346 w 9213346"/>
              <a:gd name="connsiteY16" fmla="*/ 1227497 h 4184650"/>
              <a:gd name="connsiteX17" fmla="*/ 9213346 w 9213346"/>
              <a:gd name="connsiteY17" fmla="*/ 1841246 h 4184650"/>
              <a:gd name="connsiteX18" fmla="*/ 9213346 w 9213346"/>
              <a:gd name="connsiteY18" fmla="*/ 2622381 h 4184650"/>
              <a:gd name="connsiteX19" fmla="*/ 9213346 w 9213346"/>
              <a:gd name="connsiteY19" fmla="*/ 3361669 h 4184650"/>
              <a:gd name="connsiteX20" fmla="*/ 9213346 w 9213346"/>
              <a:gd name="connsiteY20" fmla="*/ 4184650 h 4184650"/>
              <a:gd name="connsiteX21" fmla="*/ 8370983 w 9213346"/>
              <a:gd name="connsiteY21" fmla="*/ 4184650 h 4184650"/>
              <a:gd name="connsiteX22" fmla="*/ 7805020 w 9213346"/>
              <a:gd name="connsiteY22" fmla="*/ 4184650 h 4184650"/>
              <a:gd name="connsiteX23" fmla="*/ 6962657 w 9213346"/>
              <a:gd name="connsiteY23" fmla="*/ 4184650 h 4184650"/>
              <a:gd name="connsiteX24" fmla="*/ 6488828 w 9213346"/>
              <a:gd name="connsiteY24" fmla="*/ 4184650 h 4184650"/>
              <a:gd name="connsiteX25" fmla="*/ 5738598 w 9213346"/>
              <a:gd name="connsiteY25" fmla="*/ 4184650 h 4184650"/>
              <a:gd name="connsiteX26" fmla="*/ 4896235 w 9213346"/>
              <a:gd name="connsiteY26" fmla="*/ 4184650 h 4184650"/>
              <a:gd name="connsiteX27" fmla="*/ 4238139 w 9213346"/>
              <a:gd name="connsiteY27" fmla="*/ 4184650 h 4184650"/>
              <a:gd name="connsiteX28" fmla="*/ 3764310 w 9213346"/>
              <a:gd name="connsiteY28" fmla="*/ 4184650 h 4184650"/>
              <a:gd name="connsiteX29" fmla="*/ 3014080 w 9213346"/>
              <a:gd name="connsiteY29" fmla="*/ 4184650 h 4184650"/>
              <a:gd name="connsiteX30" fmla="*/ 2263851 w 9213346"/>
              <a:gd name="connsiteY30" fmla="*/ 4184650 h 4184650"/>
              <a:gd name="connsiteX31" fmla="*/ 1605755 w 9213346"/>
              <a:gd name="connsiteY31" fmla="*/ 4184650 h 4184650"/>
              <a:gd name="connsiteX32" fmla="*/ 947658 w 9213346"/>
              <a:gd name="connsiteY32" fmla="*/ 4184650 h 4184650"/>
              <a:gd name="connsiteX33" fmla="*/ 0 w 9213346"/>
              <a:gd name="connsiteY33" fmla="*/ 4184650 h 4184650"/>
              <a:gd name="connsiteX34" fmla="*/ 0 w 9213346"/>
              <a:gd name="connsiteY34" fmla="*/ 3529055 h 4184650"/>
              <a:gd name="connsiteX35" fmla="*/ 0 w 9213346"/>
              <a:gd name="connsiteY35" fmla="*/ 2915306 h 4184650"/>
              <a:gd name="connsiteX36" fmla="*/ 0 w 9213346"/>
              <a:gd name="connsiteY36" fmla="*/ 2301558 h 4184650"/>
              <a:gd name="connsiteX37" fmla="*/ 0 w 9213346"/>
              <a:gd name="connsiteY37" fmla="*/ 1645962 h 4184650"/>
              <a:gd name="connsiteX38" fmla="*/ 0 w 9213346"/>
              <a:gd name="connsiteY38" fmla="*/ 1032214 h 4184650"/>
              <a:gd name="connsiteX39" fmla="*/ 0 w 9213346"/>
              <a:gd name="connsiteY39" fmla="*/ 0 h 418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213346" h="4184650" fill="none" extrusionOk="0">
                <a:moveTo>
                  <a:pt x="0" y="0"/>
                </a:moveTo>
                <a:cubicBezTo>
                  <a:pt x="134870" y="16924"/>
                  <a:pt x="228442" y="-15258"/>
                  <a:pt x="381696" y="0"/>
                </a:cubicBezTo>
                <a:cubicBezTo>
                  <a:pt x="534950" y="15258"/>
                  <a:pt x="825808" y="25666"/>
                  <a:pt x="1224059" y="0"/>
                </a:cubicBezTo>
                <a:cubicBezTo>
                  <a:pt x="1622310" y="-25666"/>
                  <a:pt x="1733395" y="-19025"/>
                  <a:pt x="2066422" y="0"/>
                </a:cubicBezTo>
                <a:cubicBezTo>
                  <a:pt x="2399449" y="19025"/>
                  <a:pt x="2478112" y="-30723"/>
                  <a:pt x="2724518" y="0"/>
                </a:cubicBezTo>
                <a:cubicBezTo>
                  <a:pt x="2970924" y="30723"/>
                  <a:pt x="3146791" y="9438"/>
                  <a:pt x="3474748" y="0"/>
                </a:cubicBezTo>
                <a:cubicBezTo>
                  <a:pt x="3802705" y="-9438"/>
                  <a:pt x="3902046" y="-5416"/>
                  <a:pt x="4040710" y="0"/>
                </a:cubicBezTo>
                <a:cubicBezTo>
                  <a:pt x="4179374" y="5416"/>
                  <a:pt x="4372066" y="-7571"/>
                  <a:pt x="4514540" y="0"/>
                </a:cubicBezTo>
                <a:cubicBezTo>
                  <a:pt x="4657014" y="7571"/>
                  <a:pt x="4777593" y="-17984"/>
                  <a:pt x="4988369" y="0"/>
                </a:cubicBezTo>
                <a:cubicBezTo>
                  <a:pt x="5199145" y="17984"/>
                  <a:pt x="5198598" y="7668"/>
                  <a:pt x="5370065" y="0"/>
                </a:cubicBezTo>
                <a:cubicBezTo>
                  <a:pt x="5541532" y="-7668"/>
                  <a:pt x="5882708" y="20523"/>
                  <a:pt x="6028161" y="0"/>
                </a:cubicBezTo>
                <a:cubicBezTo>
                  <a:pt x="6173614" y="-20523"/>
                  <a:pt x="6475930" y="11818"/>
                  <a:pt x="6778390" y="0"/>
                </a:cubicBezTo>
                <a:cubicBezTo>
                  <a:pt x="7080850" y="-11818"/>
                  <a:pt x="7273895" y="1233"/>
                  <a:pt x="7528620" y="0"/>
                </a:cubicBezTo>
                <a:cubicBezTo>
                  <a:pt x="7783345" y="-1233"/>
                  <a:pt x="7984611" y="19387"/>
                  <a:pt x="8186716" y="0"/>
                </a:cubicBezTo>
                <a:cubicBezTo>
                  <a:pt x="8388821" y="-19387"/>
                  <a:pt x="8815391" y="-43456"/>
                  <a:pt x="9213346" y="0"/>
                </a:cubicBezTo>
                <a:cubicBezTo>
                  <a:pt x="9239338" y="206073"/>
                  <a:pt x="9215289" y="427965"/>
                  <a:pt x="9213346" y="613749"/>
                </a:cubicBezTo>
                <a:cubicBezTo>
                  <a:pt x="9211403" y="799533"/>
                  <a:pt x="9188249" y="972828"/>
                  <a:pt x="9213346" y="1227497"/>
                </a:cubicBezTo>
                <a:cubicBezTo>
                  <a:pt x="9238443" y="1482166"/>
                  <a:pt x="9213055" y="1626884"/>
                  <a:pt x="9213346" y="1841246"/>
                </a:cubicBezTo>
                <a:cubicBezTo>
                  <a:pt x="9213637" y="2055608"/>
                  <a:pt x="9232227" y="2239200"/>
                  <a:pt x="9213346" y="2622381"/>
                </a:cubicBezTo>
                <a:cubicBezTo>
                  <a:pt x="9194465" y="3005562"/>
                  <a:pt x="9236100" y="3044758"/>
                  <a:pt x="9213346" y="3361669"/>
                </a:cubicBezTo>
                <a:cubicBezTo>
                  <a:pt x="9190592" y="3678580"/>
                  <a:pt x="9182507" y="3793938"/>
                  <a:pt x="9213346" y="4184650"/>
                </a:cubicBezTo>
                <a:cubicBezTo>
                  <a:pt x="8980162" y="4201160"/>
                  <a:pt x="8773494" y="4197603"/>
                  <a:pt x="8370983" y="4184650"/>
                </a:cubicBezTo>
                <a:cubicBezTo>
                  <a:pt x="7968472" y="4171697"/>
                  <a:pt x="8006330" y="4167963"/>
                  <a:pt x="7805020" y="4184650"/>
                </a:cubicBezTo>
                <a:cubicBezTo>
                  <a:pt x="7603710" y="4201337"/>
                  <a:pt x="7205156" y="4212938"/>
                  <a:pt x="6962657" y="4184650"/>
                </a:cubicBezTo>
                <a:cubicBezTo>
                  <a:pt x="6720158" y="4156362"/>
                  <a:pt x="6725437" y="4176180"/>
                  <a:pt x="6488828" y="4184650"/>
                </a:cubicBezTo>
                <a:cubicBezTo>
                  <a:pt x="6252219" y="4193120"/>
                  <a:pt x="5997244" y="4159370"/>
                  <a:pt x="5738598" y="4184650"/>
                </a:cubicBezTo>
                <a:cubicBezTo>
                  <a:pt x="5479952" y="4209931"/>
                  <a:pt x="5112165" y="4165290"/>
                  <a:pt x="4896235" y="4184650"/>
                </a:cubicBezTo>
                <a:cubicBezTo>
                  <a:pt x="4680305" y="4204010"/>
                  <a:pt x="4473284" y="4210189"/>
                  <a:pt x="4238139" y="4184650"/>
                </a:cubicBezTo>
                <a:cubicBezTo>
                  <a:pt x="4002994" y="4159111"/>
                  <a:pt x="3969469" y="4181149"/>
                  <a:pt x="3764310" y="4184650"/>
                </a:cubicBezTo>
                <a:cubicBezTo>
                  <a:pt x="3559151" y="4188151"/>
                  <a:pt x="3196587" y="4180813"/>
                  <a:pt x="3014080" y="4184650"/>
                </a:cubicBezTo>
                <a:cubicBezTo>
                  <a:pt x="2831573" y="4188488"/>
                  <a:pt x="2495170" y="4205717"/>
                  <a:pt x="2263851" y="4184650"/>
                </a:cubicBezTo>
                <a:cubicBezTo>
                  <a:pt x="2032532" y="4163583"/>
                  <a:pt x="1777898" y="4154875"/>
                  <a:pt x="1605755" y="4184650"/>
                </a:cubicBezTo>
                <a:cubicBezTo>
                  <a:pt x="1433612" y="4214425"/>
                  <a:pt x="1156057" y="4172383"/>
                  <a:pt x="947658" y="4184650"/>
                </a:cubicBezTo>
                <a:cubicBezTo>
                  <a:pt x="739259" y="4196917"/>
                  <a:pt x="445280" y="4146083"/>
                  <a:pt x="0" y="4184650"/>
                </a:cubicBezTo>
                <a:cubicBezTo>
                  <a:pt x="30800" y="4037098"/>
                  <a:pt x="-30819" y="3829014"/>
                  <a:pt x="0" y="3529055"/>
                </a:cubicBezTo>
                <a:cubicBezTo>
                  <a:pt x="30819" y="3229096"/>
                  <a:pt x="-531" y="3135218"/>
                  <a:pt x="0" y="2915306"/>
                </a:cubicBezTo>
                <a:cubicBezTo>
                  <a:pt x="531" y="2695394"/>
                  <a:pt x="8213" y="2543157"/>
                  <a:pt x="0" y="2301558"/>
                </a:cubicBezTo>
                <a:cubicBezTo>
                  <a:pt x="-8213" y="2059959"/>
                  <a:pt x="-29922" y="1903244"/>
                  <a:pt x="0" y="1645962"/>
                </a:cubicBezTo>
                <a:cubicBezTo>
                  <a:pt x="29922" y="1388680"/>
                  <a:pt x="661" y="1186196"/>
                  <a:pt x="0" y="1032214"/>
                </a:cubicBezTo>
                <a:cubicBezTo>
                  <a:pt x="-661" y="878232"/>
                  <a:pt x="32603" y="279597"/>
                  <a:pt x="0" y="0"/>
                </a:cubicBezTo>
                <a:close/>
              </a:path>
              <a:path w="9213346" h="4184650" stroke="0" extrusionOk="0">
                <a:moveTo>
                  <a:pt x="0" y="0"/>
                </a:moveTo>
                <a:cubicBezTo>
                  <a:pt x="278053" y="408"/>
                  <a:pt x="558754" y="41299"/>
                  <a:pt x="842363" y="0"/>
                </a:cubicBezTo>
                <a:cubicBezTo>
                  <a:pt x="1125972" y="-41299"/>
                  <a:pt x="1182539" y="-9185"/>
                  <a:pt x="1500459" y="0"/>
                </a:cubicBezTo>
                <a:cubicBezTo>
                  <a:pt x="1818379" y="9185"/>
                  <a:pt x="2142624" y="-24456"/>
                  <a:pt x="2342822" y="0"/>
                </a:cubicBezTo>
                <a:cubicBezTo>
                  <a:pt x="2543020" y="24456"/>
                  <a:pt x="2633080" y="6625"/>
                  <a:pt x="2908785" y="0"/>
                </a:cubicBezTo>
                <a:cubicBezTo>
                  <a:pt x="3184490" y="-6625"/>
                  <a:pt x="3323072" y="44"/>
                  <a:pt x="3474748" y="0"/>
                </a:cubicBezTo>
                <a:cubicBezTo>
                  <a:pt x="3626424" y="-44"/>
                  <a:pt x="3787083" y="16869"/>
                  <a:pt x="4040710" y="0"/>
                </a:cubicBezTo>
                <a:cubicBezTo>
                  <a:pt x="4294337" y="-16869"/>
                  <a:pt x="4571166" y="20285"/>
                  <a:pt x="4883073" y="0"/>
                </a:cubicBezTo>
                <a:cubicBezTo>
                  <a:pt x="5194980" y="-20285"/>
                  <a:pt x="5310512" y="6134"/>
                  <a:pt x="5541170" y="0"/>
                </a:cubicBezTo>
                <a:cubicBezTo>
                  <a:pt x="5771828" y="-6134"/>
                  <a:pt x="5966077" y="-15080"/>
                  <a:pt x="6107132" y="0"/>
                </a:cubicBezTo>
                <a:cubicBezTo>
                  <a:pt x="6248187" y="15080"/>
                  <a:pt x="6378455" y="-870"/>
                  <a:pt x="6580961" y="0"/>
                </a:cubicBezTo>
                <a:cubicBezTo>
                  <a:pt x="6783467" y="870"/>
                  <a:pt x="6793184" y="-17737"/>
                  <a:pt x="6962657" y="0"/>
                </a:cubicBezTo>
                <a:cubicBezTo>
                  <a:pt x="7132130" y="17737"/>
                  <a:pt x="7293750" y="23921"/>
                  <a:pt x="7620753" y="0"/>
                </a:cubicBezTo>
                <a:cubicBezTo>
                  <a:pt x="7947756" y="-23921"/>
                  <a:pt x="7973335" y="-6811"/>
                  <a:pt x="8278849" y="0"/>
                </a:cubicBezTo>
                <a:cubicBezTo>
                  <a:pt x="8584363" y="6811"/>
                  <a:pt x="8986353" y="-2509"/>
                  <a:pt x="9213346" y="0"/>
                </a:cubicBezTo>
                <a:cubicBezTo>
                  <a:pt x="9240155" y="132760"/>
                  <a:pt x="9234947" y="342629"/>
                  <a:pt x="9213346" y="655595"/>
                </a:cubicBezTo>
                <a:cubicBezTo>
                  <a:pt x="9191745" y="968561"/>
                  <a:pt x="9249330" y="1241568"/>
                  <a:pt x="9213346" y="1436730"/>
                </a:cubicBezTo>
                <a:cubicBezTo>
                  <a:pt x="9177362" y="1631893"/>
                  <a:pt x="9231507" y="1811227"/>
                  <a:pt x="9213346" y="2092325"/>
                </a:cubicBezTo>
                <a:cubicBezTo>
                  <a:pt x="9195185" y="2373424"/>
                  <a:pt x="9239420" y="2507280"/>
                  <a:pt x="9213346" y="2873460"/>
                </a:cubicBezTo>
                <a:cubicBezTo>
                  <a:pt x="9187272" y="3239640"/>
                  <a:pt x="9149840" y="3698369"/>
                  <a:pt x="9213346" y="4184650"/>
                </a:cubicBezTo>
                <a:cubicBezTo>
                  <a:pt x="8979892" y="4173311"/>
                  <a:pt x="8716118" y="4184316"/>
                  <a:pt x="8555250" y="4184650"/>
                </a:cubicBezTo>
                <a:cubicBezTo>
                  <a:pt x="8394382" y="4184984"/>
                  <a:pt x="8074711" y="4206650"/>
                  <a:pt x="7712887" y="4184650"/>
                </a:cubicBezTo>
                <a:cubicBezTo>
                  <a:pt x="7351063" y="4162650"/>
                  <a:pt x="7163873" y="4168979"/>
                  <a:pt x="6962657" y="4184650"/>
                </a:cubicBezTo>
                <a:cubicBezTo>
                  <a:pt x="6761441" y="4200322"/>
                  <a:pt x="6510179" y="4195094"/>
                  <a:pt x="6304561" y="4184650"/>
                </a:cubicBezTo>
                <a:cubicBezTo>
                  <a:pt x="6098943" y="4174206"/>
                  <a:pt x="5791022" y="4156284"/>
                  <a:pt x="5646465" y="4184650"/>
                </a:cubicBezTo>
                <a:cubicBezTo>
                  <a:pt x="5501908" y="4213016"/>
                  <a:pt x="5106474" y="4149129"/>
                  <a:pt x="4896235" y="4184650"/>
                </a:cubicBezTo>
                <a:cubicBezTo>
                  <a:pt x="4685996" y="4220172"/>
                  <a:pt x="4518860" y="4168492"/>
                  <a:pt x="4330273" y="4184650"/>
                </a:cubicBezTo>
                <a:cubicBezTo>
                  <a:pt x="4141686" y="4200808"/>
                  <a:pt x="3942448" y="4204544"/>
                  <a:pt x="3764310" y="4184650"/>
                </a:cubicBezTo>
                <a:cubicBezTo>
                  <a:pt x="3586172" y="4164756"/>
                  <a:pt x="3303957" y="4214692"/>
                  <a:pt x="3014080" y="4184650"/>
                </a:cubicBezTo>
                <a:cubicBezTo>
                  <a:pt x="2724203" y="4154609"/>
                  <a:pt x="2609897" y="4168876"/>
                  <a:pt x="2448118" y="4184650"/>
                </a:cubicBezTo>
                <a:cubicBezTo>
                  <a:pt x="2286339" y="4200424"/>
                  <a:pt x="1992152" y="4143481"/>
                  <a:pt x="1605755" y="4184650"/>
                </a:cubicBezTo>
                <a:cubicBezTo>
                  <a:pt x="1219358" y="4225819"/>
                  <a:pt x="1177991" y="4200771"/>
                  <a:pt x="763392" y="4184650"/>
                </a:cubicBezTo>
                <a:cubicBezTo>
                  <a:pt x="348793" y="4168529"/>
                  <a:pt x="240607" y="4174605"/>
                  <a:pt x="0" y="4184650"/>
                </a:cubicBezTo>
                <a:cubicBezTo>
                  <a:pt x="11085" y="3950488"/>
                  <a:pt x="7629" y="3648826"/>
                  <a:pt x="0" y="3445362"/>
                </a:cubicBezTo>
                <a:cubicBezTo>
                  <a:pt x="-7629" y="3241898"/>
                  <a:pt x="18301" y="3153601"/>
                  <a:pt x="0" y="2873460"/>
                </a:cubicBezTo>
                <a:cubicBezTo>
                  <a:pt x="-18301" y="2593319"/>
                  <a:pt x="14405" y="2491755"/>
                  <a:pt x="0" y="2301558"/>
                </a:cubicBezTo>
                <a:cubicBezTo>
                  <a:pt x="-14405" y="2111361"/>
                  <a:pt x="3028" y="1714829"/>
                  <a:pt x="0" y="1562269"/>
                </a:cubicBezTo>
                <a:cubicBezTo>
                  <a:pt x="-3028" y="1409709"/>
                  <a:pt x="22648" y="1115009"/>
                  <a:pt x="0" y="781135"/>
                </a:cubicBezTo>
                <a:cubicBezTo>
                  <a:pt x="-22648" y="447261"/>
                  <a:pt x="-29013" y="234625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3373087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F347E-9D2C-80A2-2B02-BE057CB61868}"/>
              </a:ext>
            </a:extLst>
          </p:cNvPr>
          <p:cNvSpPr txBox="1"/>
          <p:nvPr/>
        </p:nvSpPr>
        <p:spPr>
          <a:xfrm>
            <a:off x="4745551" y="1750281"/>
            <a:ext cx="270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rlin Sans FB" panose="020E0602020502020306" pitchFamily="34" charset="0"/>
                <a:cs typeface="Aharoni" panose="02010803020104030203" pitchFamily="2" charset="-79"/>
              </a:rPr>
              <a:t>Filter by online self learning</a:t>
            </a:r>
            <a:endParaRPr lang="en-BE" sz="1200" dirty="0"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2E584F-131A-543A-2187-640B60AC6AF3}"/>
              </a:ext>
            </a:extLst>
          </p:cNvPr>
          <p:cNvGrpSpPr/>
          <p:nvPr/>
        </p:nvGrpSpPr>
        <p:grpSpPr>
          <a:xfrm rot="19576273">
            <a:off x="5994372" y="1669481"/>
            <a:ext cx="1129232" cy="613064"/>
            <a:chOff x="4145225" y="1667610"/>
            <a:chExt cx="44892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824960-9378-A62A-DE50-EB6C1966AEAD}"/>
                    </a:ext>
                  </a:extLst>
                </p14:cNvPr>
                <p14:cNvContentPartPr/>
                <p14:nvPr/>
              </p14:nvContentPartPr>
              <p14:xfrm>
                <a:off x="4145225" y="1667610"/>
                <a:ext cx="402120" cy="209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718122E-115C-A9FC-EF83-8C328F8DFCD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41646" y="1664174"/>
                  <a:ext cx="409135" cy="216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4C84A5-C0BE-CA9C-5874-90E6EA27CB9E}"/>
                    </a:ext>
                  </a:extLst>
                </p14:cNvPr>
                <p14:cNvContentPartPr/>
                <p14:nvPr/>
              </p14:nvContentPartPr>
              <p14:xfrm>
                <a:off x="4502345" y="1826010"/>
                <a:ext cx="91800" cy="54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E4F4E08-0A4D-2D19-6F67-A789984D31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759" y="1822424"/>
                  <a:ext cx="98828" cy="61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7820EE2-7BB7-8FA4-7B9F-9ADC0E1492EC}"/>
                    </a:ext>
                  </a:extLst>
                </p14:cNvPr>
                <p14:cNvContentPartPr/>
                <p14:nvPr/>
              </p14:nvContentPartPr>
              <p14:xfrm>
                <a:off x="4477145" y="1880010"/>
                <a:ext cx="109440" cy="31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57BC1AE-E0D7-7FA8-CF51-5F5D67D097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73554" y="1876402"/>
                  <a:ext cx="116477" cy="3839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4D910E5-B53E-6D2C-4BFD-3ED49B0E550C}"/>
                  </a:ext>
                </a:extLst>
              </p14:cNvPr>
              <p14:cNvContentPartPr/>
              <p14:nvPr/>
            </p14:nvContentPartPr>
            <p14:xfrm>
              <a:off x="6788588" y="1294566"/>
              <a:ext cx="905040" cy="367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4D910E5-B53E-6D2C-4BFD-3ED49B0E550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79948" y="1285566"/>
                <a:ext cx="922680" cy="38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80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D438905F-EFB0-1A99-42B5-39C984476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97" y="1163326"/>
            <a:ext cx="5930999" cy="2696622"/>
          </a:xfrm>
          <a:custGeom>
            <a:avLst/>
            <a:gdLst>
              <a:gd name="connsiteX0" fmla="*/ 0 w 5930999"/>
              <a:gd name="connsiteY0" fmla="*/ 0 h 2696622"/>
              <a:gd name="connsiteX1" fmla="*/ 718310 w 5930999"/>
              <a:gd name="connsiteY1" fmla="*/ 0 h 2696622"/>
              <a:gd name="connsiteX2" fmla="*/ 1199380 w 5930999"/>
              <a:gd name="connsiteY2" fmla="*/ 0 h 2696622"/>
              <a:gd name="connsiteX3" fmla="*/ 1977000 w 5930999"/>
              <a:gd name="connsiteY3" fmla="*/ 0 h 2696622"/>
              <a:gd name="connsiteX4" fmla="*/ 2695310 w 5930999"/>
              <a:gd name="connsiteY4" fmla="*/ 0 h 2696622"/>
              <a:gd name="connsiteX5" fmla="*/ 3354309 w 5930999"/>
              <a:gd name="connsiteY5" fmla="*/ 0 h 2696622"/>
              <a:gd name="connsiteX6" fmla="*/ 4131929 w 5930999"/>
              <a:gd name="connsiteY6" fmla="*/ 0 h 2696622"/>
              <a:gd name="connsiteX7" fmla="*/ 4909549 w 5930999"/>
              <a:gd name="connsiteY7" fmla="*/ 0 h 2696622"/>
              <a:gd name="connsiteX8" fmla="*/ 5930999 w 5930999"/>
              <a:gd name="connsiteY8" fmla="*/ 0 h 2696622"/>
              <a:gd name="connsiteX9" fmla="*/ 5930999 w 5930999"/>
              <a:gd name="connsiteY9" fmla="*/ 728088 h 2696622"/>
              <a:gd name="connsiteX10" fmla="*/ 5930999 w 5930999"/>
              <a:gd name="connsiteY10" fmla="*/ 1348311 h 2696622"/>
              <a:gd name="connsiteX11" fmla="*/ 5930999 w 5930999"/>
              <a:gd name="connsiteY11" fmla="*/ 1941568 h 2696622"/>
              <a:gd name="connsiteX12" fmla="*/ 5930999 w 5930999"/>
              <a:gd name="connsiteY12" fmla="*/ 2696622 h 2696622"/>
              <a:gd name="connsiteX13" fmla="*/ 5449929 w 5930999"/>
              <a:gd name="connsiteY13" fmla="*/ 2696622 h 2696622"/>
              <a:gd name="connsiteX14" fmla="*/ 4790929 w 5930999"/>
              <a:gd name="connsiteY14" fmla="*/ 2696622 h 2696622"/>
              <a:gd name="connsiteX15" fmla="*/ 4013309 w 5930999"/>
              <a:gd name="connsiteY15" fmla="*/ 2696622 h 2696622"/>
              <a:gd name="connsiteX16" fmla="*/ 3354309 w 5930999"/>
              <a:gd name="connsiteY16" fmla="*/ 2696622 h 2696622"/>
              <a:gd name="connsiteX17" fmla="*/ 2813930 w 5930999"/>
              <a:gd name="connsiteY17" fmla="*/ 2696622 h 2696622"/>
              <a:gd name="connsiteX18" fmla="*/ 2214240 w 5930999"/>
              <a:gd name="connsiteY18" fmla="*/ 2696622 h 2696622"/>
              <a:gd name="connsiteX19" fmla="*/ 1436620 w 5930999"/>
              <a:gd name="connsiteY19" fmla="*/ 2696622 h 2696622"/>
              <a:gd name="connsiteX20" fmla="*/ 659000 w 5930999"/>
              <a:gd name="connsiteY20" fmla="*/ 2696622 h 2696622"/>
              <a:gd name="connsiteX21" fmla="*/ 0 w 5930999"/>
              <a:gd name="connsiteY21" fmla="*/ 2696622 h 2696622"/>
              <a:gd name="connsiteX22" fmla="*/ 0 w 5930999"/>
              <a:gd name="connsiteY22" fmla="*/ 1995500 h 2696622"/>
              <a:gd name="connsiteX23" fmla="*/ 0 w 5930999"/>
              <a:gd name="connsiteY23" fmla="*/ 1402243 h 2696622"/>
              <a:gd name="connsiteX24" fmla="*/ 0 w 5930999"/>
              <a:gd name="connsiteY24" fmla="*/ 782020 h 2696622"/>
              <a:gd name="connsiteX25" fmla="*/ 0 w 5930999"/>
              <a:gd name="connsiteY25" fmla="*/ 0 h 269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930999" h="2696622" fill="none" extrusionOk="0">
                <a:moveTo>
                  <a:pt x="0" y="0"/>
                </a:moveTo>
                <a:cubicBezTo>
                  <a:pt x="313901" y="21402"/>
                  <a:pt x="542122" y="25809"/>
                  <a:pt x="718310" y="0"/>
                </a:cubicBezTo>
                <a:cubicBezTo>
                  <a:pt x="894498" y="-25809"/>
                  <a:pt x="966642" y="-8401"/>
                  <a:pt x="1199380" y="0"/>
                </a:cubicBezTo>
                <a:cubicBezTo>
                  <a:pt x="1432118" y="8401"/>
                  <a:pt x="1624353" y="12469"/>
                  <a:pt x="1977000" y="0"/>
                </a:cubicBezTo>
                <a:cubicBezTo>
                  <a:pt x="2329647" y="-12469"/>
                  <a:pt x="2481129" y="21844"/>
                  <a:pt x="2695310" y="0"/>
                </a:cubicBezTo>
                <a:cubicBezTo>
                  <a:pt x="2909491" y="-21844"/>
                  <a:pt x="3042417" y="-5321"/>
                  <a:pt x="3354309" y="0"/>
                </a:cubicBezTo>
                <a:cubicBezTo>
                  <a:pt x="3666201" y="5321"/>
                  <a:pt x="3851338" y="22260"/>
                  <a:pt x="4131929" y="0"/>
                </a:cubicBezTo>
                <a:cubicBezTo>
                  <a:pt x="4412520" y="-22260"/>
                  <a:pt x="4600422" y="-10645"/>
                  <a:pt x="4909549" y="0"/>
                </a:cubicBezTo>
                <a:cubicBezTo>
                  <a:pt x="5218676" y="10645"/>
                  <a:pt x="5639143" y="49054"/>
                  <a:pt x="5930999" y="0"/>
                </a:cubicBezTo>
                <a:cubicBezTo>
                  <a:pt x="5924773" y="206511"/>
                  <a:pt x="5947320" y="549788"/>
                  <a:pt x="5930999" y="728088"/>
                </a:cubicBezTo>
                <a:cubicBezTo>
                  <a:pt x="5914678" y="906388"/>
                  <a:pt x="5924355" y="1060282"/>
                  <a:pt x="5930999" y="1348311"/>
                </a:cubicBezTo>
                <a:cubicBezTo>
                  <a:pt x="5937643" y="1636340"/>
                  <a:pt x="5903731" y="1819230"/>
                  <a:pt x="5930999" y="1941568"/>
                </a:cubicBezTo>
                <a:cubicBezTo>
                  <a:pt x="5958267" y="2063906"/>
                  <a:pt x="5915152" y="2507638"/>
                  <a:pt x="5930999" y="2696622"/>
                </a:cubicBezTo>
                <a:cubicBezTo>
                  <a:pt x="5816621" y="2715282"/>
                  <a:pt x="5670764" y="2704497"/>
                  <a:pt x="5449929" y="2696622"/>
                </a:cubicBezTo>
                <a:cubicBezTo>
                  <a:pt x="5229094" y="2688748"/>
                  <a:pt x="5026696" y="2709374"/>
                  <a:pt x="4790929" y="2696622"/>
                </a:cubicBezTo>
                <a:cubicBezTo>
                  <a:pt x="4555162" y="2683870"/>
                  <a:pt x="4350201" y="2664369"/>
                  <a:pt x="4013309" y="2696622"/>
                </a:cubicBezTo>
                <a:cubicBezTo>
                  <a:pt x="3676417" y="2728875"/>
                  <a:pt x="3610725" y="2693647"/>
                  <a:pt x="3354309" y="2696622"/>
                </a:cubicBezTo>
                <a:cubicBezTo>
                  <a:pt x="3097893" y="2699597"/>
                  <a:pt x="3002648" y="2716185"/>
                  <a:pt x="2813930" y="2696622"/>
                </a:cubicBezTo>
                <a:cubicBezTo>
                  <a:pt x="2625212" y="2677059"/>
                  <a:pt x="2508461" y="2717078"/>
                  <a:pt x="2214240" y="2696622"/>
                </a:cubicBezTo>
                <a:cubicBezTo>
                  <a:pt x="1920019" y="2676167"/>
                  <a:pt x="1662822" y="2716012"/>
                  <a:pt x="1436620" y="2696622"/>
                </a:cubicBezTo>
                <a:cubicBezTo>
                  <a:pt x="1210418" y="2677232"/>
                  <a:pt x="1020205" y="2699663"/>
                  <a:pt x="659000" y="2696622"/>
                </a:cubicBezTo>
                <a:cubicBezTo>
                  <a:pt x="297795" y="2693581"/>
                  <a:pt x="163636" y="2726444"/>
                  <a:pt x="0" y="2696622"/>
                </a:cubicBezTo>
                <a:cubicBezTo>
                  <a:pt x="20898" y="2444388"/>
                  <a:pt x="-3177" y="2247042"/>
                  <a:pt x="0" y="1995500"/>
                </a:cubicBezTo>
                <a:cubicBezTo>
                  <a:pt x="3177" y="1743958"/>
                  <a:pt x="8948" y="1591637"/>
                  <a:pt x="0" y="1402243"/>
                </a:cubicBezTo>
                <a:cubicBezTo>
                  <a:pt x="-8948" y="1212849"/>
                  <a:pt x="13790" y="1081658"/>
                  <a:pt x="0" y="782020"/>
                </a:cubicBezTo>
                <a:cubicBezTo>
                  <a:pt x="-13790" y="482382"/>
                  <a:pt x="28909" y="265543"/>
                  <a:pt x="0" y="0"/>
                </a:cubicBezTo>
                <a:close/>
              </a:path>
              <a:path w="5930999" h="2696622" stroke="0" extrusionOk="0">
                <a:moveTo>
                  <a:pt x="0" y="0"/>
                </a:moveTo>
                <a:cubicBezTo>
                  <a:pt x="303669" y="-3600"/>
                  <a:pt x="445410" y="-21989"/>
                  <a:pt x="718310" y="0"/>
                </a:cubicBezTo>
                <a:cubicBezTo>
                  <a:pt x="991210" y="21989"/>
                  <a:pt x="1166549" y="5576"/>
                  <a:pt x="1318000" y="0"/>
                </a:cubicBezTo>
                <a:cubicBezTo>
                  <a:pt x="1469451" y="-5576"/>
                  <a:pt x="1726524" y="-18223"/>
                  <a:pt x="1977000" y="0"/>
                </a:cubicBezTo>
                <a:cubicBezTo>
                  <a:pt x="2227476" y="18223"/>
                  <a:pt x="2424656" y="25113"/>
                  <a:pt x="2754620" y="0"/>
                </a:cubicBezTo>
                <a:cubicBezTo>
                  <a:pt x="3084584" y="-25113"/>
                  <a:pt x="3111000" y="9307"/>
                  <a:pt x="3354309" y="0"/>
                </a:cubicBezTo>
                <a:cubicBezTo>
                  <a:pt x="3597618" y="-9307"/>
                  <a:pt x="3881938" y="-37958"/>
                  <a:pt x="4131929" y="0"/>
                </a:cubicBezTo>
                <a:cubicBezTo>
                  <a:pt x="4381920" y="37958"/>
                  <a:pt x="4563455" y="17323"/>
                  <a:pt x="4850239" y="0"/>
                </a:cubicBezTo>
                <a:cubicBezTo>
                  <a:pt x="5137023" y="-17323"/>
                  <a:pt x="5422931" y="-13129"/>
                  <a:pt x="5930999" y="0"/>
                </a:cubicBezTo>
                <a:cubicBezTo>
                  <a:pt x="5913158" y="180973"/>
                  <a:pt x="5897728" y="370075"/>
                  <a:pt x="5930999" y="701122"/>
                </a:cubicBezTo>
                <a:cubicBezTo>
                  <a:pt x="5964270" y="1032169"/>
                  <a:pt x="5946780" y="1202512"/>
                  <a:pt x="5930999" y="1402243"/>
                </a:cubicBezTo>
                <a:cubicBezTo>
                  <a:pt x="5915218" y="1601974"/>
                  <a:pt x="5904499" y="1773157"/>
                  <a:pt x="5930999" y="2022467"/>
                </a:cubicBezTo>
                <a:cubicBezTo>
                  <a:pt x="5957499" y="2271777"/>
                  <a:pt x="5939751" y="2463948"/>
                  <a:pt x="5930999" y="2696622"/>
                </a:cubicBezTo>
                <a:cubicBezTo>
                  <a:pt x="5624822" y="2696152"/>
                  <a:pt x="5464441" y="2695810"/>
                  <a:pt x="5212689" y="2696622"/>
                </a:cubicBezTo>
                <a:cubicBezTo>
                  <a:pt x="4960937" y="2697435"/>
                  <a:pt x="4865107" y="2674865"/>
                  <a:pt x="4731619" y="2696622"/>
                </a:cubicBezTo>
                <a:cubicBezTo>
                  <a:pt x="4598131" y="2718380"/>
                  <a:pt x="4364768" y="2696351"/>
                  <a:pt x="4131929" y="2696622"/>
                </a:cubicBezTo>
                <a:cubicBezTo>
                  <a:pt x="3899090" y="2696894"/>
                  <a:pt x="3778731" y="2691712"/>
                  <a:pt x="3591549" y="2696622"/>
                </a:cubicBezTo>
                <a:cubicBezTo>
                  <a:pt x="3404367" y="2701532"/>
                  <a:pt x="3097124" y="2675418"/>
                  <a:pt x="2932550" y="2696622"/>
                </a:cubicBezTo>
                <a:cubicBezTo>
                  <a:pt x="2767976" y="2717826"/>
                  <a:pt x="2431993" y="2676805"/>
                  <a:pt x="2273550" y="2696622"/>
                </a:cubicBezTo>
                <a:cubicBezTo>
                  <a:pt x="2115107" y="2716439"/>
                  <a:pt x="1885388" y="2713525"/>
                  <a:pt x="1733170" y="2696622"/>
                </a:cubicBezTo>
                <a:cubicBezTo>
                  <a:pt x="1580952" y="2679719"/>
                  <a:pt x="1403099" y="2693434"/>
                  <a:pt x="1252100" y="2696622"/>
                </a:cubicBezTo>
                <a:cubicBezTo>
                  <a:pt x="1101101" y="2699811"/>
                  <a:pt x="822083" y="2670234"/>
                  <a:pt x="711720" y="2696622"/>
                </a:cubicBezTo>
                <a:cubicBezTo>
                  <a:pt x="601357" y="2723010"/>
                  <a:pt x="351937" y="2718214"/>
                  <a:pt x="0" y="2696622"/>
                </a:cubicBezTo>
                <a:cubicBezTo>
                  <a:pt x="2317" y="2530359"/>
                  <a:pt x="20569" y="2228623"/>
                  <a:pt x="0" y="2103365"/>
                </a:cubicBezTo>
                <a:cubicBezTo>
                  <a:pt x="-20569" y="1978107"/>
                  <a:pt x="31614" y="1670730"/>
                  <a:pt x="0" y="1429210"/>
                </a:cubicBezTo>
                <a:cubicBezTo>
                  <a:pt x="-31614" y="1187690"/>
                  <a:pt x="9264" y="1096027"/>
                  <a:pt x="0" y="808987"/>
                </a:cubicBezTo>
                <a:cubicBezTo>
                  <a:pt x="-9264" y="521947"/>
                  <a:pt x="-39792" y="290072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14661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70A68BC-4473-8027-E301-A0CCA0E18230}"/>
              </a:ext>
            </a:extLst>
          </p:cNvPr>
          <p:cNvSpPr/>
          <p:nvPr/>
        </p:nvSpPr>
        <p:spPr>
          <a:xfrm>
            <a:off x="5807937" y="1926022"/>
            <a:ext cx="5346618" cy="3603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088EB95-824B-2381-38E6-B5770E763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7937" y="1947359"/>
            <a:ext cx="5310076" cy="3560373"/>
          </a:xfrm>
          <a:custGeom>
            <a:avLst/>
            <a:gdLst>
              <a:gd name="connsiteX0" fmla="*/ 0 w 5310076"/>
              <a:gd name="connsiteY0" fmla="*/ 0 h 3560373"/>
              <a:gd name="connsiteX1" fmla="*/ 716860 w 5310076"/>
              <a:gd name="connsiteY1" fmla="*/ 0 h 3560373"/>
              <a:gd name="connsiteX2" fmla="*/ 1486821 w 5310076"/>
              <a:gd name="connsiteY2" fmla="*/ 0 h 3560373"/>
              <a:gd name="connsiteX3" fmla="*/ 2203682 w 5310076"/>
              <a:gd name="connsiteY3" fmla="*/ 0 h 3560373"/>
              <a:gd name="connsiteX4" fmla="*/ 2814340 w 5310076"/>
              <a:gd name="connsiteY4" fmla="*/ 0 h 3560373"/>
              <a:gd name="connsiteX5" fmla="*/ 3584301 w 5310076"/>
              <a:gd name="connsiteY5" fmla="*/ 0 h 3560373"/>
              <a:gd name="connsiteX6" fmla="*/ 4354262 w 5310076"/>
              <a:gd name="connsiteY6" fmla="*/ 0 h 3560373"/>
              <a:gd name="connsiteX7" fmla="*/ 5310076 w 5310076"/>
              <a:gd name="connsiteY7" fmla="*/ 0 h 3560373"/>
              <a:gd name="connsiteX8" fmla="*/ 5310076 w 5310076"/>
              <a:gd name="connsiteY8" fmla="*/ 628999 h 3560373"/>
              <a:gd name="connsiteX9" fmla="*/ 5310076 w 5310076"/>
              <a:gd name="connsiteY9" fmla="*/ 1115584 h 3560373"/>
              <a:gd name="connsiteX10" fmla="*/ 5310076 w 5310076"/>
              <a:gd name="connsiteY10" fmla="*/ 1637772 h 3560373"/>
              <a:gd name="connsiteX11" fmla="*/ 5310076 w 5310076"/>
              <a:gd name="connsiteY11" fmla="*/ 2124356 h 3560373"/>
              <a:gd name="connsiteX12" fmla="*/ 5310076 w 5310076"/>
              <a:gd name="connsiteY12" fmla="*/ 2610940 h 3560373"/>
              <a:gd name="connsiteX13" fmla="*/ 5310076 w 5310076"/>
              <a:gd name="connsiteY13" fmla="*/ 3560373 h 3560373"/>
              <a:gd name="connsiteX14" fmla="*/ 4646317 w 5310076"/>
              <a:gd name="connsiteY14" fmla="*/ 3560373 h 3560373"/>
              <a:gd name="connsiteX15" fmla="*/ 4035658 w 5310076"/>
              <a:gd name="connsiteY15" fmla="*/ 3560373 h 3560373"/>
              <a:gd name="connsiteX16" fmla="*/ 3478100 w 5310076"/>
              <a:gd name="connsiteY16" fmla="*/ 3560373 h 3560373"/>
              <a:gd name="connsiteX17" fmla="*/ 2814340 w 5310076"/>
              <a:gd name="connsiteY17" fmla="*/ 3560373 h 3560373"/>
              <a:gd name="connsiteX18" fmla="*/ 2150581 w 5310076"/>
              <a:gd name="connsiteY18" fmla="*/ 3560373 h 3560373"/>
              <a:gd name="connsiteX19" fmla="*/ 1593023 w 5310076"/>
              <a:gd name="connsiteY19" fmla="*/ 3560373 h 3560373"/>
              <a:gd name="connsiteX20" fmla="*/ 1035465 w 5310076"/>
              <a:gd name="connsiteY20" fmla="*/ 3560373 h 3560373"/>
              <a:gd name="connsiteX21" fmla="*/ 0 w 5310076"/>
              <a:gd name="connsiteY21" fmla="*/ 3560373 h 3560373"/>
              <a:gd name="connsiteX22" fmla="*/ 0 w 5310076"/>
              <a:gd name="connsiteY22" fmla="*/ 3002581 h 3560373"/>
              <a:gd name="connsiteX23" fmla="*/ 0 w 5310076"/>
              <a:gd name="connsiteY23" fmla="*/ 2409186 h 3560373"/>
              <a:gd name="connsiteX24" fmla="*/ 0 w 5310076"/>
              <a:gd name="connsiteY24" fmla="*/ 1851394 h 3560373"/>
              <a:gd name="connsiteX25" fmla="*/ 0 w 5310076"/>
              <a:gd name="connsiteY25" fmla="*/ 1222395 h 3560373"/>
              <a:gd name="connsiteX26" fmla="*/ 0 w 5310076"/>
              <a:gd name="connsiteY26" fmla="*/ 700207 h 3560373"/>
              <a:gd name="connsiteX27" fmla="*/ 0 w 5310076"/>
              <a:gd name="connsiteY27" fmla="*/ 0 h 356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10076" h="3560373" fill="none" extrusionOk="0">
                <a:moveTo>
                  <a:pt x="0" y="0"/>
                </a:moveTo>
                <a:cubicBezTo>
                  <a:pt x="208647" y="-10261"/>
                  <a:pt x="373192" y="-31811"/>
                  <a:pt x="716860" y="0"/>
                </a:cubicBezTo>
                <a:cubicBezTo>
                  <a:pt x="1060528" y="31811"/>
                  <a:pt x="1163863" y="29594"/>
                  <a:pt x="1486821" y="0"/>
                </a:cubicBezTo>
                <a:cubicBezTo>
                  <a:pt x="1809779" y="-29594"/>
                  <a:pt x="1886717" y="-27677"/>
                  <a:pt x="2203682" y="0"/>
                </a:cubicBezTo>
                <a:cubicBezTo>
                  <a:pt x="2520647" y="27677"/>
                  <a:pt x="2593109" y="485"/>
                  <a:pt x="2814340" y="0"/>
                </a:cubicBezTo>
                <a:cubicBezTo>
                  <a:pt x="3035571" y="-485"/>
                  <a:pt x="3228330" y="5665"/>
                  <a:pt x="3584301" y="0"/>
                </a:cubicBezTo>
                <a:cubicBezTo>
                  <a:pt x="3940272" y="-5665"/>
                  <a:pt x="4013112" y="6222"/>
                  <a:pt x="4354262" y="0"/>
                </a:cubicBezTo>
                <a:cubicBezTo>
                  <a:pt x="4695412" y="-6222"/>
                  <a:pt x="5082934" y="31346"/>
                  <a:pt x="5310076" y="0"/>
                </a:cubicBezTo>
                <a:cubicBezTo>
                  <a:pt x="5319019" y="127578"/>
                  <a:pt x="5293103" y="441937"/>
                  <a:pt x="5310076" y="628999"/>
                </a:cubicBezTo>
                <a:cubicBezTo>
                  <a:pt x="5327049" y="816061"/>
                  <a:pt x="5302725" y="915052"/>
                  <a:pt x="5310076" y="1115584"/>
                </a:cubicBezTo>
                <a:cubicBezTo>
                  <a:pt x="5317427" y="1316117"/>
                  <a:pt x="5290415" y="1490858"/>
                  <a:pt x="5310076" y="1637772"/>
                </a:cubicBezTo>
                <a:cubicBezTo>
                  <a:pt x="5329737" y="1784686"/>
                  <a:pt x="5298975" y="2013359"/>
                  <a:pt x="5310076" y="2124356"/>
                </a:cubicBezTo>
                <a:cubicBezTo>
                  <a:pt x="5321177" y="2235353"/>
                  <a:pt x="5305455" y="2459609"/>
                  <a:pt x="5310076" y="2610940"/>
                </a:cubicBezTo>
                <a:cubicBezTo>
                  <a:pt x="5314697" y="2762271"/>
                  <a:pt x="5314882" y="3222140"/>
                  <a:pt x="5310076" y="3560373"/>
                </a:cubicBezTo>
                <a:cubicBezTo>
                  <a:pt x="5164101" y="3530077"/>
                  <a:pt x="4874863" y="3542453"/>
                  <a:pt x="4646317" y="3560373"/>
                </a:cubicBezTo>
                <a:cubicBezTo>
                  <a:pt x="4417771" y="3578293"/>
                  <a:pt x="4325437" y="3537093"/>
                  <a:pt x="4035658" y="3560373"/>
                </a:cubicBezTo>
                <a:cubicBezTo>
                  <a:pt x="3745879" y="3583653"/>
                  <a:pt x="3648326" y="3573488"/>
                  <a:pt x="3478100" y="3560373"/>
                </a:cubicBezTo>
                <a:cubicBezTo>
                  <a:pt x="3307874" y="3547258"/>
                  <a:pt x="2981962" y="3568226"/>
                  <a:pt x="2814340" y="3560373"/>
                </a:cubicBezTo>
                <a:cubicBezTo>
                  <a:pt x="2646718" y="3552520"/>
                  <a:pt x="2339870" y="3565925"/>
                  <a:pt x="2150581" y="3560373"/>
                </a:cubicBezTo>
                <a:cubicBezTo>
                  <a:pt x="1961292" y="3554821"/>
                  <a:pt x="1758481" y="3578025"/>
                  <a:pt x="1593023" y="3560373"/>
                </a:cubicBezTo>
                <a:cubicBezTo>
                  <a:pt x="1427565" y="3542721"/>
                  <a:pt x="1216319" y="3557406"/>
                  <a:pt x="1035465" y="3560373"/>
                </a:cubicBezTo>
                <a:cubicBezTo>
                  <a:pt x="854611" y="3563340"/>
                  <a:pt x="470673" y="3590545"/>
                  <a:pt x="0" y="3560373"/>
                </a:cubicBezTo>
                <a:cubicBezTo>
                  <a:pt x="27141" y="3352654"/>
                  <a:pt x="5565" y="3274496"/>
                  <a:pt x="0" y="3002581"/>
                </a:cubicBezTo>
                <a:cubicBezTo>
                  <a:pt x="-5565" y="2730666"/>
                  <a:pt x="-16084" y="2617260"/>
                  <a:pt x="0" y="2409186"/>
                </a:cubicBezTo>
                <a:cubicBezTo>
                  <a:pt x="16084" y="2201113"/>
                  <a:pt x="2954" y="2058546"/>
                  <a:pt x="0" y="1851394"/>
                </a:cubicBezTo>
                <a:cubicBezTo>
                  <a:pt x="-2954" y="1644242"/>
                  <a:pt x="-2143" y="1414278"/>
                  <a:pt x="0" y="1222395"/>
                </a:cubicBezTo>
                <a:cubicBezTo>
                  <a:pt x="2143" y="1030512"/>
                  <a:pt x="-2718" y="942958"/>
                  <a:pt x="0" y="700207"/>
                </a:cubicBezTo>
                <a:cubicBezTo>
                  <a:pt x="2718" y="457456"/>
                  <a:pt x="-8487" y="314123"/>
                  <a:pt x="0" y="0"/>
                </a:cubicBezTo>
                <a:close/>
              </a:path>
              <a:path w="5310076" h="3560373" stroke="0" extrusionOk="0">
                <a:moveTo>
                  <a:pt x="0" y="0"/>
                </a:moveTo>
                <a:cubicBezTo>
                  <a:pt x="141040" y="8585"/>
                  <a:pt x="478877" y="-24596"/>
                  <a:pt x="610659" y="0"/>
                </a:cubicBezTo>
                <a:cubicBezTo>
                  <a:pt x="742441" y="24596"/>
                  <a:pt x="975756" y="-1091"/>
                  <a:pt x="1168217" y="0"/>
                </a:cubicBezTo>
                <a:cubicBezTo>
                  <a:pt x="1360678" y="1091"/>
                  <a:pt x="1603092" y="7991"/>
                  <a:pt x="1725775" y="0"/>
                </a:cubicBezTo>
                <a:cubicBezTo>
                  <a:pt x="1848458" y="-7991"/>
                  <a:pt x="2098533" y="-18269"/>
                  <a:pt x="2230232" y="0"/>
                </a:cubicBezTo>
                <a:cubicBezTo>
                  <a:pt x="2361931" y="18269"/>
                  <a:pt x="2570748" y="-27746"/>
                  <a:pt x="2840891" y="0"/>
                </a:cubicBezTo>
                <a:cubicBezTo>
                  <a:pt x="3111034" y="27746"/>
                  <a:pt x="3316551" y="-20136"/>
                  <a:pt x="3557751" y="0"/>
                </a:cubicBezTo>
                <a:cubicBezTo>
                  <a:pt x="3798951" y="20136"/>
                  <a:pt x="3946554" y="10178"/>
                  <a:pt x="4168410" y="0"/>
                </a:cubicBezTo>
                <a:cubicBezTo>
                  <a:pt x="4390266" y="-10178"/>
                  <a:pt x="4880018" y="-9857"/>
                  <a:pt x="5310076" y="0"/>
                </a:cubicBezTo>
                <a:cubicBezTo>
                  <a:pt x="5338655" y="153072"/>
                  <a:pt x="5334443" y="462945"/>
                  <a:pt x="5310076" y="664603"/>
                </a:cubicBezTo>
                <a:cubicBezTo>
                  <a:pt x="5285709" y="866261"/>
                  <a:pt x="5306319" y="989733"/>
                  <a:pt x="5310076" y="1186791"/>
                </a:cubicBezTo>
                <a:cubicBezTo>
                  <a:pt x="5313833" y="1383849"/>
                  <a:pt x="5311040" y="1545025"/>
                  <a:pt x="5310076" y="1673375"/>
                </a:cubicBezTo>
                <a:cubicBezTo>
                  <a:pt x="5309112" y="1801725"/>
                  <a:pt x="5325283" y="1992331"/>
                  <a:pt x="5310076" y="2231167"/>
                </a:cubicBezTo>
                <a:cubicBezTo>
                  <a:pt x="5294869" y="2470003"/>
                  <a:pt x="5314590" y="2540317"/>
                  <a:pt x="5310076" y="2753355"/>
                </a:cubicBezTo>
                <a:cubicBezTo>
                  <a:pt x="5305562" y="2966393"/>
                  <a:pt x="5269781" y="3200990"/>
                  <a:pt x="5310076" y="3560373"/>
                </a:cubicBezTo>
                <a:cubicBezTo>
                  <a:pt x="5204207" y="3547176"/>
                  <a:pt x="4922444" y="3559988"/>
                  <a:pt x="4805619" y="3560373"/>
                </a:cubicBezTo>
                <a:cubicBezTo>
                  <a:pt x="4688794" y="3560758"/>
                  <a:pt x="4297379" y="3544314"/>
                  <a:pt x="4088759" y="3560373"/>
                </a:cubicBezTo>
                <a:cubicBezTo>
                  <a:pt x="3880139" y="3576432"/>
                  <a:pt x="3611365" y="3562747"/>
                  <a:pt x="3371898" y="3560373"/>
                </a:cubicBezTo>
                <a:cubicBezTo>
                  <a:pt x="3132431" y="3557999"/>
                  <a:pt x="3068274" y="3571767"/>
                  <a:pt x="2867441" y="3560373"/>
                </a:cubicBezTo>
                <a:cubicBezTo>
                  <a:pt x="2666608" y="3548979"/>
                  <a:pt x="2333974" y="3554710"/>
                  <a:pt x="2097480" y="3560373"/>
                </a:cubicBezTo>
                <a:cubicBezTo>
                  <a:pt x="1860986" y="3566036"/>
                  <a:pt x="1645192" y="3573732"/>
                  <a:pt x="1486821" y="3560373"/>
                </a:cubicBezTo>
                <a:cubicBezTo>
                  <a:pt x="1328450" y="3547014"/>
                  <a:pt x="1098299" y="3554971"/>
                  <a:pt x="716860" y="3560373"/>
                </a:cubicBezTo>
                <a:cubicBezTo>
                  <a:pt x="335421" y="3565775"/>
                  <a:pt x="145679" y="3577593"/>
                  <a:pt x="0" y="3560373"/>
                </a:cubicBezTo>
                <a:cubicBezTo>
                  <a:pt x="-27395" y="3283162"/>
                  <a:pt x="-15118" y="3077332"/>
                  <a:pt x="0" y="2895770"/>
                </a:cubicBezTo>
                <a:cubicBezTo>
                  <a:pt x="15118" y="2714208"/>
                  <a:pt x="9537" y="2594519"/>
                  <a:pt x="0" y="2337978"/>
                </a:cubicBezTo>
                <a:cubicBezTo>
                  <a:pt x="-9537" y="2081437"/>
                  <a:pt x="16526" y="2017937"/>
                  <a:pt x="0" y="1780187"/>
                </a:cubicBezTo>
                <a:cubicBezTo>
                  <a:pt x="-16526" y="1542437"/>
                  <a:pt x="21796" y="1455305"/>
                  <a:pt x="0" y="1293602"/>
                </a:cubicBezTo>
                <a:cubicBezTo>
                  <a:pt x="-21796" y="1131899"/>
                  <a:pt x="-15506" y="967808"/>
                  <a:pt x="0" y="807018"/>
                </a:cubicBezTo>
                <a:cubicBezTo>
                  <a:pt x="15506" y="646228"/>
                  <a:pt x="-639" y="175712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685640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9D70D4-6BBA-5897-2574-ECD8539A96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42" t="-2079" r="18892" b="77660"/>
          <a:stretch/>
        </p:blipFill>
        <p:spPr>
          <a:xfrm>
            <a:off x="12777824" y="1416027"/>
            <a:ext cx="5309984" cy="1755797"/>
          </a:xfrm>
          <a:custGeom>
            <a:avLst/>
            <a:gdLst>
              <a:gd name="connsiteX0" fmla="*/ 0 w 5309984"/>
              <a:gd name="connsiteY0" fmla="*/ 0 h 1755797"/>
              <a:gd name="connsiteX1" fmla="*/ 769948 w 5309984"/>
              <a:gd name="connsiteY1" fmla="*/ 0 h 1755797"/>
              <a:gd name="connsiteX2" fmla="*/ 1274396 w 5309984"/>
              <a:gd name="connsiteY2" fmla="*/ 0 h 1755797"/>
              <a:gd name="connsiteX3" fmla="*/ 1885044 w 5309984"/>
              <a:gd name="connsiteY3" fmla="*/ 0 h 1755797"/>
              <a:gd name="connsiteX4" fmla="*/ 2389493 w 5309984"/>
              <a:gd name="connsiteY4" fmla="*/ 0 h 1755797"/>
              <a:gd name="connsiteX5" fmla="*/ 3159440 w 5309984"/>
              <a:gd name="connsiteY5" fmla="*/ 0 h 1755797"/>
              <a:gd name="connsiteX6" fmla="*/ 3876288 w 5309984"/>
              <a:gd name="connsiteY6" fmla="*/ 0 h 1755797"/>
              <a:gd name="connsiteX7" fmla="*/ 4380737 w 5309984"/>
              <a:gd name="connsiteY7" fmla="*/ 0 h 1755797"/>
              <a:gd name="connsiteX8" fmla="*/ 5309984 w 5309984"/>
              <a:gd name="connsiteY8" fmla="*/ 0 h 1755797"/>
              <a:gd name="connsiteX9" fmla="*/ 5309984 w 5309984"/>
              <a:gd name="connsiteY9" fmla="*/ 532592 h 1755797"/>
              <a:gd name="connsiteX10" fmla="*/ 5309984 w 5309984"/>
              <a:gd name="connsiteY10" fmla="*/ 1117857 h 1755797"/>
              <a:gd name="connsiteX11" fmla="*/ 5309984 w 5309984"/>
              <a:gd name="connsiteY11" fmla="*/ 1755797 h 1755797"/>
              <a:gd name="connsiteX12" fmla="*/ 4805536 w 5309984"/>
              <a:gd name="connsiteY12" fmla="*/ 1755797 h 1755797"/>
              <a:gd name="connsiteX13" fmla="*/ 4088688 w 5309984"/>
              <a:gd name="connsiteY13" fmla="*/ 1755797 h 1755797"/>
              <a:gd name="connsiteX14" fmla="*/ 3424940 w 5309984"/>
              <a:gd name="connsiteY14" fmla="*/ 1755797 h 1755797"/>
              <a:gd name="connsiteX15" fmla="*/ 2761192 w 5309984"/>
              <a:gd name="connsiteY15" fmla="*/ 1755797 h 1755797"/>
              <a:gd name="connsiteX16" fmla="*/ 2097444 w 5309984"/>
              <a:gd name="connsiteY16" fmla="*/ 1755797 h 1755797"/>
              <a:gd name="connsiteX17" fmla="*/ 1433696 w 5309984"/>
              <a:gd name="connsiteY17" fmla="*/ 1755797 h 1755797"/>
              <a:gd name="connsiteX18" fmla="*/ 823048 w 5309984"/>
              <a:gd name="connsiteY18" fmla="*/ 1755797 h 1755797"/>
              <a:gd name="connsiteX19" fmla="*/ 0 w 5309984"/>
              <a:gd name="connsiteY19" fmla="*/ 1755797 h 1755797"/>
              <a:gd name="connsiteX20" fmla="*/ 0 w 5309984"/>
              <a:gd name="connsiteY20" fmla="*/ 1188089 h 1755797"/>
              <a:gd name="connsiteX21" fmla="*/ 0 w 5309984"/>
              <a:gd name="connsiteY21" fmla="*/ 620382 h 1755797"/>
              <a:gd name="connsiteX22" fmla="*/ 0 w 5309984"/>
              <a:gd name="connsiteY22" fmla="*/ 0 h 175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09984" h="1755797" fill="none" extrusionOk="0">
                <a:moveTo>
                  <a:pt x="0" y="0"/>
                </a:moveTo>
                <a:cubicBezTo>
                  <a:pt x="329371" y="4036"/>
                  <a:pt x="531098" y="12539"/>
                  <a:pt x="769948" y="0"/>
                </a:cubicBezTo>
                <a:cubicBezTo>
                  <a:pt x="1008798" y="-12539"/>
                  <a:pt x="1164021" y="-23037"/>
                  <a:pt x="1274396" y="0"/>
                </a:cubicBezTo>
                <a:cubicBezTo>
                  <a:pt x="1384771" y="23037"/>
                  <a:pt x="1739851" y="-19878"/>
                  <a:pt x="1885044" y="0"/>
                </a:cubicBezTo>
                <a:cubicBezTo>
                  <a:pt x="2030237" y="19878"/>
                  <a:pt x="2272964" y="4786"/>
                  <a:pt x="2389493" y="0"/>
                </a:cubicBezTo>
                <a:cubicBezTo>
                  <a:pt x="2506022" y="-4786"/>
                  <a:pt x="2886295" y="-17351"/>
                  <a:pt x="3159440" y="0"/>
                </a:cubicBezTo>
                <a:cubicBezTo>
                  <a:pt x="3432585" y="17351"/>
                  <a:pt x="3684061" y="-7541"/>
                  <a:pt x="3876288" y="0"/>
                </a:cubicBezTo>
                <a:cubicBezTo>
                  <a:pt x="4068515" y="7541"/>
                  <a:pt x="4157442" y="8811"/>
                  <a:pt x="4380737" y="0"/>
                </a:cubicBezTo>
                <a:cubicBezTo>
                  <a:pt x="4604032" y="-8811"/>
                  <a:pt x="4902961" y="-3183"/>
                  <a:pt x="5309984" y="0"/>
                </a:cubicBezTo>
                <a:cubicBezTo>
                  <a:pt x="5305477" y="116942"/>
                  <a:pt x="5319237" y="395833"/>
                  <a:pt x="5309984" y="532592"/>
                </a:cubicBezTo>
                <a:cubicBezTo>
                  <a:pt x="5300731" y="669351"/>
                  <a:pt x="5300921" y="979648"/>
                  <a:pt x="5309984" y="1117857"/>
                </a:cubicBezTo>
                <a:cubicBezTo>
                  <a:pt x="5319047" y="1256066"/>
                  <a:pt x="5280344" y="1538018"/>
                  <a:pt x="5309984" y="1755797"/>
                </a:cubicBezTo>
                <a:cubicBezTo>
                  <a:pt x="5194305" y="1742688"/>
                  <a:pt x="4922296" y="1769336"/>
                  <a:pt x="4805536" y="1755797"/>
                </a:cubicBezTo>
                <a:cubicBezTo>
                  <a:pt x="4688776" y="1742258"/>
                  <a:pt x="4319082" y="1743293"/>
                  <a:pt x="4088688" y="1755797"/>
                </a:cubicBezTo>
                <a:cubicBezTo>
                  <a:pt x="3858294" y="1768301"/>
                  <a:pt x="3687365" y="1732266"/>
                  <a:pt x="3424940" y="1755797"/>
                </a:cubicBezTo>
                <a:cubicBezTo>
                  <a:pt x="3162515" y="1779328"/>
                  <a:pt x="3068174" y="1743983"/>
                  <a:pt x="2761192" y="1755797"/>
                </a:cubicBezTo>
                <a:cubicBezTo>
                  <a:pt x="2454210" y="1767611"/>
                  <a:pt x="2419603" y="1735050"/>
                  <a:pt x="2097444" y="1755797"/>
                </a:cubicBezTo>
                <a:cubicBezTo>
                  <a:pt x="1775285" y="1776544"/>
                  <a:pt x="1579490" y="1739299"/>
                  <a:pt x="1433696" y="1755797"/>
                </a:cubicBezTo>
                <a:cubicBezTo>
                  <a:pt x="1287902" y="1772295"/>
                  <a:pt x="960735" y="1732742"/>
                  <a:pt x="823048" y="1755797"/>
                </a:cubicBezTo>
                <a:cubicBezTo>
                  <a:pt x="685361" y="1778852"/>
                  <a:pt x="372259" y="1750922"/>
                  <a:pt x="0" y="1755797"/>
                </a:cubicBezTo>
                <a:cubicBezTo>
                  <a:pt x="-4448" y="1624802"/>
                  <a:pt x="-16773" y="1334654"/>
                  <a:pt x="0" y="1188089"/>
                </a:cubicBezTo>
                <a:cubicBezTo>
                  <a:pt x="16773" y="1041524"/>
                  <a:pt x="-10779" y="776112"/>
                  <a:pt x="0" y="620382"/>
                </a:cubicBezTo>
                <a:cubicBezTo>
                  <a:pt x="10779" y="464652"/>
                  <a:pt x="20448" y="203018"/>
                  <a:pt x="0" y="0"/>
                </a:cubicBezTo>
                <a:close/>
              </a:path>
              <a:path w="5309984" h="1755797" stroke="0" extrusionOk="0">
                <a:moveTo>
                  <a:pt x="0" y="0"/>
                </a:moveTo>
                <a:cubicBezTo>
                  <a:pt x="323165" y="8006"/>
                  <a:pt x="380151" y="31243"/>
                  <a:pt x="716848" y="0"/>
                </a:cubicBezTo>
                <a:cubicBezTo>
                  <a:pt x="1053545" y="-31243"/>
                  <a:pt x="1095700" y="-12691"/>
                  <a:pt x="1327496" y="0"/>
                </a:cubicBezTo>
                <a:cubicBezTo>
                  <a:pt x="1559292" y="12691"/>
                  <a:pt x="1655169" y="-23442"/>
                  <a:pt x="1938144" y="0"/>
                </a:cubicBezTo>
                <a:cubicBezTo>
                  <a:pt x="2221119" y="23442"/>
                  <a:pt x="2508670" y="26342"/>
                  <a:pt x="2654992" y="0"/>
                </a:cubicBezTo>
                <a:cubicBezTo>
                  <a:pt x="2801314" y="-26342"/>
                  <a:pt x="3047195" y="7359"/>
                  <a:pt x="3159440" y="0"/>
                </a:cubicBezTo>
                <a:cubicBezTo>
                  <a:pt x="3271685" y="-7359"/>
                  <a:pt x="3613335" y="-8304"/>
                  <a:pt x="3823188" y="0"/>
                </a:cubicBezTo>
                <a:cubicBezTo>
                  <a:pt x="4033041" y="8304"/>
                  <a:pt x="4349096" y="-17949"/>
                  <a:pt x="4540036" y="0"/>
                </a:cubicBezTo>
                <a:cubicBezTo>
                  <a:pt x="4730976" y="17949"/>
                  <a:pt x="5009174" y="24307"/>
                  <a:pt x="5309984" y="0"/>
                </a:cubicBezTo>
                <a:cubicBezTo>
                  <a:pt x="5289844" y="249050"/>
                  <a:pt x="5305686" y="373162"/>
                  <a:pt x="5309984" y="620382"/>
                </a:cubicBezTo>
                <a:cubicBezTo>
                  <a:pt x="5314282" y="867602"/>
                  <a:pt x="5291746" y="1050136"/>
                  <a:pt x="5309984" y="1205647"/>
                </a:cubicBezTo>
                <a:cubicBezTo>
                  <a:pt x="5328222" y="1361158"/>
                  <a:pt x="5307680" y="1515932"/>
                  <a:pt x="5309984" y="1755797"/>
                </a:cubicBezTo>
                <a:cubicBezTo>
                  <a:pt x="5113991" y="1723170"/>
                  <a:pt x="4940217" y="1779822"/>
                  <a:pt x="4646236" y="1755797"/>
                </a:cubicBezTo>
                <a:cubicBezTo>
                  <a:pt x="4352255" y="1731772"/>
                  <a:pt x="4380443" y="1765959"/>
                  <a:pt x="4141788" y="1755797"/>
                </a:cubicBezTo>
                <a:cubicBezTo>
                  <a:pt x="3903133" y="1745635"/>
                  <a:pt x="3642583" y="1731450"/>
                  <a:pt x="3478040" y="1755797"/>
                </a:cubicBezTo>
                <a:cubicBezTo>
                  <a:pt x="3313497" y="1780144"/>
                  <a:pt x="3045800" y="1760428"/>
                  <a:pt x="2814292" y="1755797"/>
                </a:cubicBezTo>
                <a:cubicBezTo>
                  <a:pt x="2582784" y="1751166"/>
                  <a:pt x="2308485" y="1764627"/>
                  <a:pt x="2150544" y="1755797"/>
                </a:cubicBezTo>
                <a:cubicBezTo>
                  <a:pt x="1992603" y="1746967"/>
                  <a:pt x="1706278" y="1743078"/>
                  <a:pt x="1433696" y="1755797"/>
                </a:cubicBezTo>
                <a:cubicBezTo>
                  <a:pt x="1161114" y="1768516"/>
                  <a:pt x="1064874" y="1772237"/>
                  <a:pt x="929247" y="1755797"/>
                </a:cubicBezTo>
                <a:cubicBezTo>
                  <a:pt x="793620" y="1739357"/>
                  <a:pt x="354301" y="1715238"/>
                  <a:pt x="0" y="1755797"/>
                </a:cubicBezTo>
                <a:cubicBezTo>
                  <a:pt x="4391" y="1527150"/>
                  <a:pt x="4979" y="1338281"/>
                  <a:pt x="0" y="1152973"/>
                </a:cubicBezTo>
                <a:cubicBezTo>
                  <a:pt x="-4979" y="967665"/>
                  <a:pt x="16812" y="747742"/>
                  <a:pt x="0" y="532592"/>
                </a:cubicBezTo>
                <a:cubicBezTo>
                  <a:pt x="-16812" y="317442"/>
                  <a:pt x="-17175" y="129389"/>
                  <a:pt x="0" y="0"/>
                </a:cubicBezTo>
                <a:close/>
              </a:path>
            </a:pathLst>
          </a:custGeom>
          <a:ln w="19050">
            <a:noFill/>
            <a:extLst>
              <a:ext uri="{C807C97D-BFC1-408E-A445-0C87EB9F89A2}">
                <ask:lineSketchStyleProps xmlns:ask="http://schemas.microsoft.com/office/drawing/2018/sketchyshapes" sd="26483195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CFBDA30-B699-9E4F-7DBF-7EE7CF4D15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03" t="49287" r="19231" b="26987"/>
          <a:stretch/>
        </p:blipFill>
        <p:spPr>
          <a:xfrm>
            <a:off x="12777825" y="3268910"/>
            <a:ext cx="5309984" cy="1705930"/>
          </a:xfrm>
          <a:custGeom>
            <a:avLst/>
            <a:gdLst>
              <a:gd name="connsiteX0" fmla="*/ 0 w 5309984"/>
              <a:gd name="connsiteY0" fmla="*/ 0 h 1705930"/>
              <a:gd name="connsiteX1" fmla="*/ 769948 w 5309984"/>
              <a:gd name="connsiteY1" fmla="*/ 0 h 1705930"/>
              <a:gd name="connsiteX2" fmla="*/ 1274396 w 5309984"/>
              <a:gd name="connsiteY2" fmla="*/ 0 h 1705930"/>
              <a:gd name="connsiteX3" fmla="*/ 1885044 w 5309984"/>
              <a:gd name="connsiteY3" fmla="*/ 0 h 1705930"/>
              <a:gd name="connsiteX4" fmla="*/ 2389493 w 5309984"/>
              <a:gd name="connsiteY4" fmla="*/ 0 h 1705930"/>
              <a:gd name="connsiteX5" fmla="*/ 3159440 w 5309984"/>
              <a:gd name="connsiteY5" fmla="*/ 0 h 1705930"/>
              <a:gd name="connsiteX6" fmla="*/ 3876288 w 5309984"/>
              <a:gd name="connsiteY6" fmla="*/ 0 h 1705930"/>
              <a:gd name="connsiteX7" fmla="*/ 4380737 w 5309984"/>
              <a:gd name="connsiteY7" fmla="*/ 0 h 1705930"/>
              <a:gd name="connsiteX8" fmla="*/ 5309984 w 5309984"/>
              <a:gd name="connsiteY8" fmla="*/ 0 h 1705930"/>
              <a:gd name="connsiteX9" fmla="*/ 5309984 w 5309984"/>
              <a:gd name="connsiteY9" fmla="*/ 517465 h 1705930"/>
              <a:gd name="connsiteX10" fmla="*/ 5309984 w 5309984"/>
              <a:gd name="connsiteY10" fmla="*/ 1086109 h 1705930"/>
              <a:gd name="connsiteX11" fmla="*/ 5309984 w 5309984"/>
              <a:gd name="connsiteY11" fmla="*/ 1705930 h 1705930"/>
              <a:gd name="connsiteX12" fmla="*/ 4805536 w 5309984"/>
              <a:gd name="connsiteY12" fmla="*/ 1705930 h 1705930"/>
              <a:gd name="connsiteX13" fmla="*/ 4088688 w 5309984"/>
              <a:gd name="connsiteY13" fmla="*/ 1705930 h 1705930"/>
              <a:gd name="connsiteX14" fmla="*/ 3424940 w 5309984"/>
              <a:gd name="connsiteY14" fmla="*/ 1705930 h 1705930"/>
              <a:gd name="connsiteX15" fmla="*/ 2761192 w 5309984"/>
              <a:gd name="connsiteY15" fmla="*/ 1705930 h 1705930"/>
              <a:gd name="connsiteX16" fmla="*/ 2097444 w 5309984"/>
              <a:gd name="connsiteY16" fmla="*/ 1705930 h 1705930"/>
              <a:gd name="connsiteX17" fmla="*/ 1433696 w 5309984"/>
              <a:gd name="connsiteY17" fmla="*/ 1705930 h 1705930"/>
              <a:gd name="connsiteX18" fmla="*/ 823048 w 5309984"/>
              <a:gd name="connsiteY18" fmla="*/ 1705930 h 1705930"/>
              <a:gd name="connsiteX19" fmla="*/ 0 w 5309984"/>
              <a:gd name="connsiteY19" fmla="*/ 1705930 h 1705930"/>
              <a:gd name="connsiteX20" fmla="*/ 0 w 5309984"/>
              <a:gd name="connsiteY20" fmla="*/ 1154346 h 1705930"/>
              <a:gd name="connsiteX21" fmla="*/ 0 w 5309984"/>
              <a:gd name="connsiteY21" fmla="*/ 602762 h 1705930"/>
              <a:gd name="connsiteX22" fmla="*/ 0 w 5309984"/>
              <a:gd name="connsiteY22" fmla="*/ 0 h 170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09984" h="1705930" fill="none" extrusionOk="0">
                <a:moveTo>
                  <a:pt x="0" y="0"/>
                </a:moveTo>
                <a:cubicBezTo>
                  <a:pt x="329371" y="4036"/>
                  <a:pt x="531098" y="12539"/>
                  <a:pt x="769948" y="0"/>
                </a:cubicBezTo>
                <a:cubicBezTo>
                  <a:pt x="1008798" y="-12539"/>
                  <a:pt x="1164021" y="-23037"/>
                  <a:pt x="1274396" y="0"/>
                </a:cubicBezTo>
                <a:cubicBezTo>
                  <a:pt x="1384771" y="23037"/>
                  <a:pt x="1739851" y="-19878"/>
                  <a:pt x="1885044" y="0"/>
                </a:cubicBezTo>
                <a:cubicBezTo>
                  <a:pt x="2030237" y="19878"/>
                  <a:pt x="2272964" y="4786"/>
                  <a:pt x="2389493" y="0"/>
                </a:cubicBezTo>
                <a:cubicBezTo>
                  <a:pt x="2506022" y="-4786"/>
                  <a:pt x="2886295" y="-17351"/>
                  <a:pt x="3159440" y="0"/>
                </a:cubicBezTo>
                <a:cubicBezTo>
                  <a:pt x="3432585" y="17351"/>
                  <a:pt x="3684061" y="-7541"/>
                  <a:pt x="3876288" y="0"/>
                </a:cubicBezTo>
                <a:cubicBezTo>
                  <a:pt x="4068515" y="7541"/>
                  <a:pt x="4157442" y="8811"/>
                  <a:pt x="4380737" y="0"/>
                </a:cubicBezTo>
                <a:cubicBezTo>
                  <a:pt x="4604032" y="-8811"/>
                  <a:pt x="4902961" y="-3183"/>
                  <a:pt x="5309984" y="0"/>
                </a:cubicBezTo>
                <a:cubicBezTo>
                  <a:pt x="5300861" y="170460"/>
                  <a:pt x="5295301" y="356632"/>
                  <a:pt x="5309984" y="517465"/>
                </a:cubicBezTo>
                <a:cubicBezTo>
                  <a:pt x="5324667" y="678298"/>
                  <a:pt x="5326160" y="865688"/>
                  <a:pt x="5309984" y="1086109"/>
                </a:cubicBezTo>
                <a:cubicBezTo>
                  <a:pt x="5293808" y="1306530"/>
                  <a:pt x="5282254" y="1510917"/>
                  <a:pt x="5309984" y="1705930"/>
                </a:cubicBezTo>
                <a:cubicBezTo>
                  <a:pt x="5194305" y="1692821"/>
                  <a:pt x="4922296" y="1719469"/>
                  <a:pt x="4805536" y="1705930"/>
                </a:cubicBezTo>
                <a:cubicBezTo>
                  <a:pt x="4688776" y="1692391"/>
                  <a:pt x="4319082" y="1693426"/>
                  <a:pt x="4088688" y="1705930"/>
                </a:cubicBezTo>
                <a:cubicBezTo>
                  <a:pt x="3858294" y="1718434"/>
                  <a:pt x="3687365" y="1682399"/>
                  <a:pt x="3424940" y="1705930"/>
                </a:cubicBezTo>
                <a:cubicBezTo>
                  <a:pt x="3162515" y="1729461"/>
                  <a:pt x="3068174" y="1694116"/>
                  <a:pt x="2761192" y="1705930"/>
                </a:cubicBezTo>
                <a:cubicBezTo>
                  <a:pt x="2454210" y="1717744"/>
                  <a:pt x="2419603" y="1685183"/>
                  <a:pt x="2097444" y="1705930"/>
                </a:cubicBezTo>
                <a:cubicBezTo>
                  <a:pt x="1775285" y="1726677"/>
                  <a:pt x="1579490" y="1689432"/>
                  <a:pt x="1433696" y="1705930"/>
                </a:cubicBezTo>
                <a:cubicBezTo>
                  <a:pt x="1287902" y="1722428"/>
                  <a:pt x="960735" y="1682875"/>
                  <a:pt x="823048" y="1705930"/>
                </a:cubicBezTo>
                <a:cubicBezTo>
                  <a:pt x="685361" y="1728985"/>
                  <a:pt x="372259" y="1701055"/>
                  <a:pt x="0" y="1705930"/>
                </a:cubicBezTo>
                <a:cubicBezTo>
                  <a:pt x="-27363" y="1574767"/>
                  <a:pt x="7075" y="1409108"/>
                  <a:pt x="0" y="1154346"/>
                </a:cubicBezTo>
                <a:cubicBezTo>
                  <a:pt x="-7075" y="899584"/>
                  <a:pt x="7077" y="858330"/>
                  <a:pt x="0" y="602762"/>
                </a:cubicBezTo>
                <a:cubicBezTo>
                  <a:pt x="-7077" y="347194"/>
                  <a:pt x="1172" y="298761"/>
                  <a:pt x="0" y="0"/>
                </a:cubicBezTo>
                <a:close/>
              </a:path>
              <a:path w="5309984" h="1705930" stroke="0" extrusionOk="0">
                <a:moveTo>
                  <a:pt x="0" y="0"/>
                </a:moveTo>
                <a:cubicBezTo>
                  <a:pt x="323165" y="8006"/>
                  <a:pt x="380151" y="31243"/>
                  <a:pt x="716848" y="0"/>
                </a:cubicBezTo>
                <a:cubicBezTo>
                  <a:pt x="1053545" y="-31243"/>
                  <a:pt x="1095700" y="-12691"/>
                  <a:pt x="1327496" y="0"/>
                </a:cubicBezTo>
                <a:cubicBezTo>
                  <a:pt x="1559292" y="12691"/>
                  <a:pt x="1655169" y="-23442"/>
                  <a:pt x="1938144" y="0"/>
                </a:cubicBezTo>
                <a:cubicBezTo>
                  <a:pt x="2221119" y="23442"/>
                  <a:pt x="2508670" y="26342"/>
                  <a:pt x="2654992" y="0"/>
                </a:cubicBezTo>
                <a:cubicBezTo>
                  <a:pt x="2801314" y="-26342"/>
                  <a:pt x="3047195" y="7359"/>
                  <a:pt x="3159440" y="0"/>
                </a:cubicBezTo>
                <a:cubicBezTo>
                  <a:pt x="3271685" y="-7359"/>
                  <a:pt x="3613335" y="-8304"/>
                  <a:pt x="3823188" y="0"/>
                </a:cubicBezTo>
                <a:cubicBezTo>
                  <a:pt x="4033041" y="8304"/>
                  <a:pt x="4349096" y="-17949"/>
                  <a:pt x="4540036" y="0"/>
                </a:cubicBezTo>
                <a:cubicBezTo>
                  <a:pt x="4730976" y="17949"/>
                  <a:pt x="5009174" y="24307"/>
                  <a:pt x="5309984" y="0"/>
                </a:cubicBezTo>
                <a:cubicBezTo>
                  <a:pt x="5316329" y="271946"/>
                  <a:pt x="5326830" y="311620"/>
                  <a:pt x="5309984" y="602762"/>
                </a:cubicBezTo>
                <a:cubicBezTo>
                  <a:pt x="5293138" y="893904"/>
                  <a:pt x="5297652" y="1005593"/>
                  <a:pt x="5309984" y="1171405"/>
                </a:cubicBezTo>
                <a:cubicBezTo>
                  <a:pt x="5322316" y="1337217"/>
                  <a:pt x="5316528" y="1495072"/>
                  <a:pt x="5309984" y="1705930"/>
                </a:cubicBezTo>
                <a:cubicBezTo>
                  <a:pt x="5113991" y="1673303"/>
                  <a:pt x="4940217" y="1729955"/>
                  <a:pt x="4646236" y="1705930"/>
                </a:cubicBezTo>
                <a:cubicBezTo>
                  <a:pt x="4352255" y="1681905"/>
                  <a:pt x="4380443" y="1716092"/>
                  <a:pt x="4141788" y="1705930"/>
                </a:cubicBezTo>
                <a:cubicBezTo>
                  <a:pt x="3903133" y="1695768"/>
                  <a:pt x="3642583" y="1681583"/>
                  <a:pt x="3478040" y="1705930"/>
                </a:cubicBezTo>
                <a:cubicBezTo>
                  <a:pt x="3313497" y="1730277"/>
                  <a:pt x="3045800" y="1710561"/>
                  <a:pt x="2814292" y="1705930"/>
                </a:cubicBezTo>
                <a:cubicBezTo>
                  <a:pt x="2582784" y="1701299"/>
                  <a:pt x="2308485" y="1714760"/>
                  <a:pt x="2150544" y="1705930"/>
                </a:cubicBezTo>
                <a:cubicBezTo>
                  <a:pt x="1992603" y="1697100"/>
                  <a:pt x="1706278" y="1693211"/>
                  <a:pt x="1433696" y="1705930"/>
                </a:cubicBezTo>
                <a:cubicBezTo>
                  <a:pt x="1161114" y="1718649"/>
                  <a:pt x="1064874" y="1722370"/>
                  <a:pt x="929247" y="1705930"/>
                </a:cubicBezTo>
                <a:cubicBezTo>
                  <a:pt x="793620" y="1689490"/>
                  <a:pt x="354301" y="1665371"/>
                  <a:pt x="0" y="1705930"/>
                </a:cubicBezTo>
                <a:cubicBezTo>
                  <a:pt x="6349" y="1451767"/>
                  <a:pt x="1356" y="1336640"/>
                  <a:pt x="0" y="1120227"/>
                </a:cubicBezTo>
                <a:cubicBezTo>
                  <a:pt x="-1356" y="903814"/>
                  <a:pt x="22095" y="679639"/>
                  <a:pt x="0" y="517465"/>
                </a:cubicBezTo>
                <a:cubicBezTo>
                  <a:pt x="-22095" y="355291"/>
                  <a:pt x="-18973" y="119367"/>
                  <a:pt x="0" y="0"/>
                </a:cubicBezTo>
                <a:close/>
              </a:path>
            </a:pathLst>
          </a:custGeom>
          <a:ln w="19050">
            <a:noFill/>
            <a:extLst>
              <a:ext uri="{C807C97D-BFC1-408E-A445-0C87EB9F89A2}">
                <ask:lineSketchStyleProps xmlns:ask="http://schemas.microsoft.com/office/drawing/2018/sketchyshapes" sd="26483195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43001AC-9798-F14E-3705-D5C42A1C5807}"/>
              </a:ext>
            </a:extLst>
          </p:cNvPr>
          <p:cNvGrpSpPr/>
          <p:nvPr/>
        </p:nvGrpSpPr>
        <p:grpSpPr>
          <a:xfrm>
            <a:off x="15183063" y="2622579"/>
            <a:ext cx="301686" cy="955896"/>
            <a:chOff x="9737938" y="3522692"/>
            <a:chExt cx="301686" cy="9558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18A647-B221-653D-510B-0DF2BFE65286}"/>
                </a:ext>
              </a:extLst>
            </p:cNvPr>
            <p:cNvSpPr txBox="1"/>
            <p:nvPr/>
          </p:nvSpPr>
          <p:spPr>
            <a:xfrm>
              <a:off x="9737938" y="3522692"/>
              <a:ext cx="301686" cy="646331"/>
            </a:xfrm>
            <a:custGeom>
              <a:avLst/>
              <a:gdLst>
                <a:gd name="connsiteX0" fmla="*/ 0 w 301686"/>
                <a:gd name="connsiteY0" fmla="*/ 0 h 646331"/>
                <a:gd name="connsiteX1" fmla="*/ 301686 w 301686"/>
                <a:gd name="connsiteY1" fmla="*/ 0 h 646331"/>
                <a:gd name="connsiteX2" fmla="*/ 301686 w 301686"/>
                <a:gd name="connsiteY2" fmla="*/ 646331 h 646331"/>
                <a:gd name="connsiteX3" fmla="*/ 0 w 301686"/>
                <a:gd name="connsiteY3" fmla="*/ 646331 h 646331"/>
                <a:gd name="connsiteX4" fmla="*/ 0 w 301686"/>
                <a:gd name="connsiteY4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6" h="646331" extrusionOk="0">
                  <a:moveTo>
                    <a:pt x="0" y="0"/>
                  </a:moveTo>
                  <a:cubicBezTo>
                    <a:pt x="69019" y="-13229"/>
                    <a:pt x="199395" y="1461"/>
                    <a:pt x="301686" y="0"/>
                  </a:cubicBezTo>
                  <a:cubicBezTo>
                    <a:pt x="311569" y="175947"/>
                    <a:pt x="303370" y="466727"/>
                    <a:pt x="301686" y="646331"/>
                  </a:cubicBezTo>
                  <a:cubicBezTo>
                    <a:pt x="158458" y="652100"/>
                    <a:pt x="122653" y="635108"/>
                    <a:pt x="0" y="646331"/>
                  </a:cubicBezTo>
                  <a:cubicBezTo>
                    <a:pt x="-17391" y="364211"/>
                    <a:pt x="-9917" y="303971"/>
                    <a:pt x="0" y="0"/>
                  </a:cubicBezTo>
                  <a:close/>
                </a:path>
              </a:pathLst>
            </a:custGeom>
            <a:noFill/>
            <a:ln>
              <a:noFill/>
              <a:extLst>
                <a:ext uri="{C807C97D-BFC1-408E-A445-0C87EB9F89A2}">
                  <ask:lineSketchStyleProps xmlns:ask="http://schemas.microsoft.com/office/drawing/2018/sketchyshapes" sd="274232753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E4A58"/>
                  </a:solidFill>
                </a:rPr>
                <a:t>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917CD6-8A9E-E2B3-8C4F-3100E584BE20}"/>
                </a:ext>
              </a:extLst>
            </p:cNvPr>
            <p:cNvSpPr txBox="1"/>
            <p:nvPr/>
          </p:nvSpPr>
          <p:spPr>
            <a:xfrm>
              <a:off x="9737938" y="3661288"/>
              <a:ext cx="301686" cy="646331"/>
            </a:xfrm>
            <a:custGeom>
              <a:avLst/>
              <a:gdLst>
                <a:gd name="connsiteX0" fmla="*/ 0 w 301686"/>
                <a:gd name="connsiteY0" fmla="*/ 0 h 646331"/>
                <a:gd name="connsiteX1" fmla="*/ 301686 w 301686"/>
                <a:gd name="connsiteY1" fmla="*/ 0 h 646331"/>
                <a:gd name="connsiteX2" fmla="*/ 301686 w 301686"/>
                <a:gd name="connsiteY2" fmla="*/ 646331 h 646331"/>
                <a:gd name="connsiteX3" fmla="*/ 0 w 301686"/>
                <a:gd name="connsiteY3" fmla="*/ 646331 h 646331"/>
                <a:gd name="connsiteX4" fmla="*/ 0 w 301686"/>
                <a:gd name="connsiteY4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6" h="646331" extrusionOk="0">
                  <a:moveTo>
                    <a:pt x="0" y="0"/>
                  </a:moveTo>
                  <a:cubicBezTo>
                    <a:pt x="102215" y="-11572"/>
                    <a:pt x="150930" y="-1232"/>
                    <a:pt x="301686" y="0"/>
                  </a:cubicBezTo>
                  <a:cubicBezTo>
                    <a:pt x="320181" y="321998"/>
                    <a:pt x="290502" y="421584"/>
                    <a:pt x="301686" y="646331"/>
                  </a:cubicBezTo>
                  <a:cubicBezTo>
                    <a:pt x="179376" y="636090"/>
                    <a:pt x="144828" y="656796"/>
                    <a:pt x="0" y="646331"/>
                  </a:cubicBezTo>
                  <a:cubicBezTo>
                    <a:pt x="-22680" y="427212"/>
                    <a:pt x="-32030" y="205230"/>
                    <a:pt x="0" y="0"/>
                  </a:cubicBezTo>
                  <a:close/>
                </a:path>
              </a:pathLst>
            </a:custGeom>
            <a:noFill/>
            <a:ln>
              <a:noFill/>
              <a:extLst>
                <a:ext uri="{C807C97D-BFC1-408E-A445-0C87EB9F89A2}">
                  <ask:lineSketchStyleProps xmlns:ask="http://schemas.microsoft.com/office/drawing/2018/sketchyshapes" sd="349350559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E4A58"/>
                  </a:solidFill>
                </a:rPr>
                <a:t>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BDAC59-0A3F-96C6-19A0-423045053159}"/>
                </a:ext>
              </a:extLst>
            </p:cNvPr>
            <p:cNvSpPr txBox="1"/>
            <p:nvPr/>
          </p:nvSpPr>
          <p:spPr>
            <a:xfrm>
              <a:off x="9737938" y="3832257"/>
              <a:ext cx="301686" cy="646331"/>
            </a:xfrm>
            <a:custGeom>
              <a:avLst/>
              <a:gdLst>
                <a:gd name="connsiteX0" fmla="*/ 0 w 301686"/>
                <a:gd name="connsiteY0" fmla="*/ 0 h 646331"/>
                <a:gd name="connsiteX1" fmla="*/ 301686 w 301686"/>
                <a:gd name="connsiteY1" fmla="*/ 0 h 646331"/>
                <a:gd name="connsiteX2" fmla="*/ 301686 w 301686"/>
                <a:gd name="connsiteY2" fmla="*/ 646331 h 646331"/>
                <a:gd name="connsiteX3" fmla="*/ 0 w 301686"/>
                <a:gd name="connsiteY3" fmla="*/ 646331 h 646331"/>
                <a:gd name="connsiteX4" fmla="*/ 0 w 301686"/>
                <a:gd name="connsiteY4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6" h="646331" extrusionOk="0">
                  <a:moveTo>
                    <a:pt x="0" y="0"/>
                  </a:moveTo>
                  <a:cubicBezTo>
                    <a:pt x="143227" y="11510"/>
                    <a:pt x="166972" y="5991"/>
                    <a:pt x="301686" y="0"/>
                  </a:cubicBezTo>
                  <a:cubicBezTo>
                    <a:pt x="295863" y="209312"/>
                    <a:pt x="270520" y="485170"/>
                    <a:pt x="301686" y="646331"/>
                  </a:cubicBezTo>
                  <a:cubicBezTo>
                    <a:pt x="187008" y="647818"/>
                    <a:pt x="97432" y="641009"/>
                    <a:pt x="0" y="646331"/>
                  </a:cubicBezTo>
                  <a:cubicBezTo>
                    <a:pt x="10667" y="497416"/>
                    <a:pt x="-21845" y="212614"/>
                    <a:pt x="0" y="0"/>
                  </a:cubicBezTo>
                  <a:close/>
                </a:path>
              </a:pathLst>
            </a:custGeom>
            <a:noFill/>
            <a:ln>
              <a:noFill/>
              <a:extLst>
                <a:ext uri="{C807C97D-BFC1-408E-A445-0C87EB9F89A2}">
                  <ask:lineSketchStyleProps xmlns:ask="http://schemas.microsoft.com/office/drawing/2018/sketchyshapes" sd="349250853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E4A58"/>
                  </a:solidFill>
                </a:rPr>
                <a:t>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A9CCE7A-5173-DB45-CDDF-9F20C297D8B8}"/>
                  </a:ext>
                </a:extLst>
              </p14:cNvPr>
              <p14:cNvContentPartPr/>
              <p14:nvPr/>
            </p14:nvContentPartPr>
            <p14:xfrm>
              <a:off x="5999960" y="3960739"/>
              <a:ext cx="726686" cy="235237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A9CCE7A-5173-DB45-CDDF-9F20C297D8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1322" y="3951747"/>
                <a:ext cx="744322" cy="252862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7D403982-DA3F-1567-00A9-7F6509A5B0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478292" y="4195976"/>
            <a:ext cx="781919" cy="50960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5759651-AE08-225B-EED1-EFEBD386A9E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2839"/>
          <a:stretch/>
        </p:blipFill>
        <p:spPr>
          <a:xfrm rot="19238817" flipH="1">
            <a:off x="8563397" y="2132021"/>
            <a:ext cx="680437" cy="9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2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C8942E6-F4EC-7C6A-CD1A-149F1F62D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305"/>
          <a:stretch/>
        </p:blipFill>
        <p:spPr>
          <a:xfrm>
            <a:off x="576112" y="459067"/>
            <a:ext cx="9213346" cy="4184650"/>
          </a:xfrm>
          <a:custGeom>
            <a:avLst/>
            <a:gdLst>
              <a:gd name="connsiteX0" fmla="*/ 0 w 9213346"/>
              <a:gd name="connsiteY0" fmla="*/ 0 h 4184650"/>
              <a:gd name="connsiteX1" fmla="*/ 381696 w 9213346"/>
              <a:gd name="connsiteY1" fmla="*/ 0 h 4184650"/>
              <a:gd name="connsiteX2" fmla="*/ 1224059 w 9213346"/>
              <a:gd name="connsiteY2" fmla="*/ 0 h 4184650"/>
              <a:gd name="connsiteX3" fmla="*/ 2066422 w 9213346"/>
              <a:gd name="connsiteY3" fmla="*/ 0 h 4184650"/>
              <a:gd name="connsiteX4" fmla="*/ 2724518 w 9213346"/>
              <a:gd name="connsiteY4" fmla="*/ 0 h 4184650"/>
              <a:gd name="connsiteX5" fmla="*/ 3474748 w 9213346"/>
              <a:gd name="connsiteY5" fmla="*/ 0 h 4184650"/>
              <a:gd name="connsiteX6" fmla="*/ 4040710 w 9213346"/>
              <a:gd name="connsiteY6" fmla="*/ 0 h 4184650"/>
              <a:gd name="connsiteX7" fmla="*/ 4514540 w 9213346"/>
              <a:gd name="connsiteY7" fmla="*/ 0 h 4184650"/>
              <a:gd name="connsiteX8" fmla="*/ 4988369 w 9213346"/>
              <a:gd name="connsiteY8" fmla="*/ 0 h 4184650"/>
              <a:gd name="connsiteX9" fmla="*/ 5370065 w 9213346"/>
              <a:gd name="connsiteY9" fmla="*/ 0 h 4184650"/>
              <a:gd name="connsiteX10" fmla="*/ 6028161 w 9213346"/>
              <a:gd name="connsiteY10" fmla="*/ 0 h 4184650"/>
              <a:gd name="connsiteX11" fmla="*/ 6778390 w 9213346"/>
              <a:gd name="connsiteY11" fmla="*/ 0 h 4184650"/>
              <a:gd name="connsiteX12" fmla="*/ 7528620 w 9213346"/>
              <a:gd name="connsiteY12" fmla="*/ 0 h 4184650"/>
              <a:gd name="connsiteX13" fmla="*/ 8186716 w 9213346"/>
              <a:gd name="connsiteY13" fmla="*/ 0 h 4184650"/>
              <a:gd name="connsiteX14" fmla="*/ 9213346 w 9213346"/>
              <a:gd name="connsiteY14" fmla="*/ 0 h 4184650"/>
              <a:gd name="connsiteX15" fmla="*/ 9213346 w 9213346"/>
              <a:gd name="connsiteY15" fmla="*/ 613749 h 4184650"/>
              <a:gd name="connsiteX16" fmla="*/ 9213346 w 9213346"/>
              <a:gd name="connsiteY16" fmla="*/ 1227497 h 4184650"/>
              <a:gd name="connsiteX17" fmla="*/ 9213346 w 9213346"/>
              <a:gd name="connsiteY17" fmla="*/ 1841246 h 4184650"/>
              <a:gd name="connsiteX18" fmla="*/ 9213346 w 9213346"/>
              <a:gd name="connsiteY18" fmla="*/ 2622381 h 4184650"/>
              <a:gd name="connsiteX19" fmla="*/ 9213346 w 9213346"/>
              <a:gd name="connsiteY19" fmla="*/ 3361669 h 4184650"/>
              <a:gd name="connsiteX20" fmla="*/ 9213346 w 9213346"/>
              <a:gd name="connsiteY20" fmla="*/ 4184650 h 4184650"/>
              <a:gd name="connsiteX21" fmla="*/ 8370983 w 9213346"/>
              <a:gd name="connsiteY21" fmla="*/ 4184650 h 4184650"/>
              <a:gd name="connsiteX22" fmla="*/ 7805020 w 9213346"/>
              <a:gd name="connsiteY22" fmla="*/ 4184650 h 4184650"/>
              <a:gd name="connsiteX23" fmla="*/ 6962657 w 9213346"/>
              <a:gd name="connsiteY23" fmla="*/ 4184650 h 4184650"/>
              <a:gd name="connsiteX24" fmla="*/ 6488828 w 9213346"/>
              <a:gd name="connsiteY24" fmla="*/ 4184650 h 4184650"/>
              <a:gd name="connsiteX25" fmla="*/ 5738598 w 9213346"/>
              <a:gd name="connsiteY25" fmla="*/ 4184650 h 4184650"/>
              <a:gd name="connsiteX26" fmla="*/ 4896235 w 9213346"/>
              <a:gd name="connsiteY26" fmla="*/ 4184650 h 4184650"/>
              <a:gd name="connsiteX27" fmla="*/ 4238139 w 9213346"/>
              <a:gd name="connsiteY27" fmla="*/ 4184650 h 4184650"/>
              <a:gd name="connsiteX28" fmla="*/ 3764310 w 9213346"/>
              <a:gd name="connsiteY28" fmla="*/ 4184650 h 4184650"/>
              <a:gd name="connsiteX29" fmla="*/ 3014080 w 9213346"/>
              <a:gd name="connsiteY29" fmla="*/ 4184650 h 4184650"/>
              <a:gd name="connsiteX30" fmla="*/ 2263851 w 9213346"/>
              <a:gd name="connsiteY30" fmla="*/ 4184650 h 4184650"/>
              <a:gd name="connsiteX31" fmla="*/ 1605755 w 9213346"/>
              <a:gd name="connsiteY31" fmla="*/ 4184650 h 4184650"/>
              <a:gd name="connsiteX32" fmla="*/ 947658 w 9213346"/>
              <a:gd name="connsiteY32" fmla="*/ 4184650 h 4184650"/>
              <a:gd name="connsiteX33" fmla="*/ 0 w 9213346"/>
              <a:gd name="connsiteY33" fmla="*/ 4184650 h 4184650"/>
              <a:gd name="connsiteX34" fmla="*/ 0 w 9213346"/>
              <a:gd name="connsiteY34" fmla="*/ 3529055 h 4184650"/>
              <a:gd name="connsiteX35" fmla="*/ 0 w 9213346"/>
              <a:gd name="connsiteY35" fmla="*/ 2915306 h 4184650"/>
              <a:gd name="connsiteX36" fmla="*/ 0 w 9213346"/>
              <a:gd name="connsiteY36" fmla="*/ 2301558 h 4184650"/>
              <a:gd name="connsiteX37" fmla="*/ 0 w 9213346"/>
              <a:gd name="connsiteY37" fmla="*/ 1645962 h 4184650"/>
              <a:gd name="connsiteX38" fmla="*/ 0 w 9213346"/>
              <a:gd name="connsiteY38" fmla="*/ 1032214 h 4184650"/>
              <a:gd name="connsiteX39" fmla="*/ 0 w 9213346"/>
              <a:gd name="connsiteY39" fmla="*/ 0 h 418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213346" h="4184650" fill="none" extrusionOk="0">
                <a:moveTo>
                  <a:pt x="0" y="0"/>
                </a:moveTo>
                <a:cubicBezTo>
                  <a:pt x="134870" y="16924"/>
                  <a:pt x="228442" y="-15258"/>
                  <a:pt x="381696" y="0"/>
                </a:cubicBezTo>
                <a:cubicBezTo>
                  <a:pt x="534950" y="15258"/>
                  <a:pt x="825808" y="25666"/>
                  <a:pt x="1224059" y="0"/>
                </a:cubicBezTo>
                <a:cubicBezTo>
                  <a:pt x="1622310" y="-25666"/>
                  <a:pt x="1733395" y="-19025"/>
                  <a:pt x="2066422" y="0"/>
                </a:cubicBezTo>
                <a:cubicBezTo>
                  <a:pt x="2399449" y="19025"/>
                  <a:pt x="2478112" y="-30723"/>
                  <a:pt x="2724518" y="0"/>
                </a:cubicBezTo>
                <a:cubicBezTo>
                  <a:pt x="2970924" y="30723"/>
                  <a:pt x="3146791" y="9438"/>
                  <a:pt x="3474748" y="0"/>
                </a:cubicBezTo>
                <a:cubicBezTo>
                  <a:pt x="3802705" y="-9438"/>
                  <a:pt x="3902046" y="-5416"/>
                  <a:pt x="4040710" y="0"/>
                </a:cubicBezTo>
                <a:cubicBezTo>
                  <a:pt x="4179374" y="5416"/>
                  <a:pt x="4372066" y="-7571"/>
                  <a:pt x="4514540" y="0"/>
                </a:cubicBezTo>
                <a:cubicBezTo>
                  <a:pt x="4657014" y="7571"/>
                  <a:pt x="4777593" y="-17984"/>
                  <a:pt x="4988369" y="0"/>
                </a:cubicBezTo>
                <a:cubicBezTo>
                  <a:pt x="5199145" y="17984"/>
                  <a:pt x="5198598" y="7668"/>
                  <a:pt x="5370065" y="0"/>
                </a:cubicBezTo>
                <a:cubicBezTo>
                  <a:pt x="5541532" y="-7668"/>
                  <a:pt x="5882708" y="20523"/>
                  <a:pt x="6028161" y="0"/>
                </a:cubicBezTo>
                <a:cubicBezTo>
                  <a:pt x="6173614" y="-20523"/>
                  <a:pt x="6475930" y="11818"/>
                  <a:pt x="6778390" y="0"/>
                </a:cubicBezTo>
                <a:cubicBezTo>
                  <a:pt x="7080850" y="-11818"/>
                  <a:pt x="7273895" y="1233"/>
                  <a:pt x="7528620" y="0"/>
                </a:cubicBezTo>
                <a:cubicBezTo>
                  <a:pt x="7783345" y="-1233"/>
                  <a:pt x="7984611" y="19387"/>
                  <a:pt x="8186716" y="0"/>
                </a:cubicBezTo>
                <a:cubicBezTo>
                  <a:pt x="8388821" y="-19387"/>
                  <a:pt x="8815391" y="-43456"/>
                  <a:pt x="9213346" y="0"/>
                </a:cubicBezTo>
                <a:cubicBezTo>
                  <a:pt x="9239338" y="206073"/>
                  <a:pt x="9215289" y="427965"/>
                  <a:pt x="9213346" y="613749"/>
                </a:cubicBezTo>
                <a:cubicBezTo>
                  <a:pt x="9211403" y="799533"/>
                  <a:pt x="9188249" y="972828"/>
                  <a:pt x="9213346" y="1227497"/>
                </a:cubicBezTo>
                <a:cubicBezTo>
                  <a:pt x="9238443" y="1482166"/>
                  <a:pt x="9213055" y="1626884"/>
                  <a:pt x="9213346" y="1841246"/>
                </a:cubicBezTo>
                <a:cubicBezTo>
                  <a:pt x="9213637" y="2055608"/>
                  <a:pt x="9232227" y="2239200"/>
                  <a:pt x="9213346" y="2622381"/>
                </a:cubicBezTo>
                <a:cubicBezTo>
                  <a:pt x="9194465" y="3005562"/>
                  <a:pt x="9236100" y="3044758"/>
                  <a:pt x="9213346" y="3361669"/>
                </a:cubicBezTo>
                <a:cubicBezTo>
                  <a:pt x="9190592" y="3678580"/>
                  <a:pt x="9182507" y="3793938"/>
                  <a:pt x="9213346" y="4184650"/>
                </a:cubicBezTo>
                <a:cubicBezTo>
                  <a:pt x="8980162" y="4201160"/>
                  <a:pt x="8773494" y="4197603"/>
                  <a:pt x="8370983" y="4184650"/>
                </a:cubicBezTo>
                <a:cubicBezTo>
                  <a:pt x="7968472" y="4171697"/>
                  <a:pt x="8006330" y="4167963"/>
                  <a:pt x="7805020" y="4184650"/>
                </a:cubicBezTo>
                <a:cubicBezTo>
                  <a:pt x="7603710" y="4201337"/>
                  <a:pt x="7205156" y="4212938"/>
                  <a:pt x="6962657" y="4184650"/>
                </a:cubicBezTo>
                <a:cubicBezTo>
                  <a:pt x="6720158" y="4156362"/>
                  <a:pt x="6725437" y="4176180"/>
                  <a:pt x="6488828" y="4184650"/>
                </a:cubicBezTo>
                <a:cubicBezTo>
                  <a:pt x="6252219" y="4193120"/>
                  <a:pt x="5997244" y="4159370"/>
                  <a:pt x="5738598" y="4184650"/>
                </a:cubicBezTo>
                <a:cubicBezTo>
                  <a:pt x="5479952" y="4209931"/>
                  <a:pt x="5112165" y="4165290"/>
                  <a:pt x="4896235" y="4184650"/>
                </a:cubicBezTo>
                <a:cubicBezTo>
                  <a:pt x="4680305" y="4204010"/>
                  <a:pt x="4473284" y="4210189"/>
                  <a:pt x="4238139" y="4184650"/>
                </a:cubicBezTo>
                <a:cubicBezTo>
                  <a:pt x="4002994" y="4159111"/>
                  <a:pt x="3969469" y="4181149"/>
                  <a:pt x="3764310" y="4184650"/>
                </a:cubicBezTo>
                <a:cubicBezTo>
                  <a:pt x="3559151" y="4188151"/>
                  <a:pt x="3196587" y="4180813"/>
                  <a:pt x="3014080" y="4184650"/>
                </a:cubicBezTo>
                <a:cubicBezTo>
                  <a:pt x="2831573" y="4188488"/>
                  <a:pt x="2495170" y="4205717"/>
                  <a:pt x="2263851" y="4184650"/>
                </a:cubicBezTo>
                <a:cubicBezTo>
                  <a:pt x="2032532" y="4163583"/>
                  <a:pt x="1777898" y="4154875"/>
                  <a:pt x="1605755" y="4184650"/>
                </a:cubicBezTo>
                <a:cubicBezTo>
                  <a:pt x="1433612" y="4214425"/>
                  <a:pt x="1156057" y="4172383"/>
                  <a:pt x="947658" y="4184650"/>
                </a:cubicBezTo>
                <a:cubicBezTo>
                  <a:pt x="739259" y="4196917"/>
                  <a:pt x="445280" y="4146083"/>
                  <a:pt x="0" y="4184650"/>
                </a:cubicBezTo>
                <a:cubicBezTo>
                  <a:pt x="30800" y="4037098"/>
                  <a:pt x="-30819" y="3829014"/>
                  <a:pt x="0" y="3529055"/>
                </a:cubicBezTo>
                <a:cubicBezTo>
                  <a:pt x="30819" y="3229096"/>
                  <a:pt x="-531" y="3135218"/>
                  <a:pt x="0" y="2915306"/>
                </a:cubicBezTo>
                <a:cubicBezTo>
                  <a:pt x="531" y="2695394"/>
                  <a:pt x="8213" y="2543157"/>
                  <a:pt x="0" y="2301558"/>
                </a:cubicBezTo>
                <a:cubicBezTo>
                  <a:pt x="-8213" y="2059959"/>
                  <a:pt x="-29922" y="1903244"/>
                  <a:pt x="0" y="1645962"/>
                </a:cubicBezTo>
                <a:cubicBezTo>
                  <a:pt x="29922" y="1388680"/>
                  <a:pt x="661" y="1186196"/>
                  <a:pt x="0" y="1032214"/>
                </a:cubicBezTo>
                <a:cubicBezTo>
                  <a:pt x="-661" y="878232"/>
                  <a:pt x="32603" y="279597"/>
                  <a:pt x="0" y="0"/>
                </a:cubicBezTo>
                <a:close/>
              </a:path>
              <a:path w="9213346" h="4184650" stroke="0" extrusionOk="0">
                <a:moveTo>
                  <a:pt x="0" y="0"/>
                </a:moveTo>
                <a:cubicBezTo>
                  <a:pt x="278053" y="408"/>
                  <a:pt x="558754" y="41299"/>
                  <a:pt x="842363" y="0"/>
                </a:cubicBezTo>
                <a:cubicBezTo>
                  <a:pt x="1125972" y="-41299"/>
                  <a:pt x="1182539" y="-9185"/>
                  <a:pt x="1500459" y="0"/>
                </a:cubicBezTo>
                <a:cubicBezTo>
                  <a:pt x="1818379" y="9185"/>
                  <a:pt x="2142624" y="-24456"/>
                  <a:pt x="2342822" y="0"/>
                </a:cubicBezTo>
                <a:cubicBezTo>
                  <a:pt x="2543020" y="24456"/>
                  <a:pt x="2633080" y="6625"/>
                  <a:pt x="2908785" y="0"/>
                </a:cubicBezTo>
                <a:cubicBezTo>
                  <a:pt x="3184490" y="-6625"/>
                  <a:pt x="3323072" y="44"/>
                  <a:pt x="3474748" y="0"/>
                </a:cubicBezTo>
                <a:cubicBezTo>
                  <a:pt x="3626424" y="-44"/>
                  <a:pt x="3787083" y="16869"/>
                  <a:pt x="4040710" y="0"/>
                </a:cubicBezTo>
                <a:cubicBezTo>
                  <a:pt x="4294337" y="-16869"/>
                  <a:pt x="4571166" y="20285"/>
                  <a:pt x="4883073" y="0"/>
                </a:cubicBezTo>
                <a:cubicBezTo>
                  <a:pt x="5194980" y="-20285"/>
                  <a:pt x="5310512" y="6134"/>
                  <a:pt x="5541170" y="0"/>
                </a:cubicBezTo>
                <a:cubicBezTo>
                  <a:pt x="5771828" y="-6134"/>
                  <a:pt x="5966077" y="-15080"/>
                  <a:pt x="6107132" y="0"/>
                </a:cubicBezTo>
                <a:cubicBezTo>
                  <a:pt x="6248187" y="15080"/>
                  <a:pt x="6378455" y="-870"/>
                  <a:pt x="6580961" y="0"/>
                </a:cubicBezTo>
                <a:cubicBezTo>
                  <a:pt x="6783467" y="870"/>
                  <a:pt x="6793184" y="-17737"/>
                  <a:pt x="6962657" y="0"/>
                </a:cubicBezTo>
                <a:cubicBezTo>
                  <a:pt x="7132130" y="17737"/>
                  <a:pt x="7293750" y="23921"/>
                  <a:pt x="7620753" y="0"/>
                </a:cubicBezTo>
                <a:cubicBezTo>
                  <a:pt x="7947756" y="-23921"/>
                  <a:pt x="7973335" y="-6811"/>
                  <a:pt x="8278849" y="0"/>
                </a:cubicBezTo>
                <a:cubicBezTo>
                  <a:pt x="8584363" y="6811"/>
                  <a:pt x="8986353" y="-2509"/>
                  <a:pt x="9213346" y="0"/>
                </a:cubicBezTo>
                <a:cubicBezTo>
                  <a:pt x="9240155" y="132760"/>
                  <a:pt x="9234947" y="342629"/>
                  <a:pt x="9213346" y="655595"/>
                </a:cubicBezTo>
                <a:cubicBezTo>
                  <a:pt x="9191745" y="968561"/>
                  <a:pt x="9249330" y="1241568"/>
                  <a:pt x="9213346" y="1436730"/>
                </a:cubicBezTo>
                <a:cubicBezTo>
                  <a:pt x="9177362" y="1631893"/>
                  <a:pt x="9231507" y="1811227"/>
                  <a:pt x="9213346" y="2092325"/>
                </a:cubicBezTo>
                <a:cubicBezTo>
                  <a:pt x="9195185" y="2373424"/>
                  <a:pt x="9239420" y="2507280"/>
                  <a:pt x="9213346" y="2873460"/>
                </a:cubicBezTo>
                <a:cubicBezTo>
                  <a:pt x="9187272" y="3239640"/>
                  <a:pt x="9149840" y="3698369"/>
                  <a:pt x="9213346" y="4184650"/>
                </a:cubicBezTo>
                <a:cubicBezTo>
                  <a:pt x="8979892" y="4173311"/>
                  <a:pt x="8716118" y="4184316"/>
                  <a:pt x="8555250" y="4184650"/>
                </a:cubicBezTo>
                <a:cubicBezTo>
                  <a:pt x="8394382" y="4184984"/>
                  <a:pt x="8074711" y="4206650"/>
                  <a:pt x="7712887" y="4184650"/>
                </a:cubicBezTo>
                <a:cubicBezTo>
                  <a:pt x="7351063" y="4162650"/>
                  <a:pt x="7163873" y="4168979"/>
                  <a:pt x="6962657" y="4184650"/>
                </a:cubicBezTo>
                <a:cubicBezTo>
                  <a:pt x="6761441" y="4200322"/>
                  <a:pt x="6510179" y="4195094"/>
                  <a:pt x="6304561" y="4184650"/>
                </a:cubicBezTo>
                <a:cubicBezTo>
                  <a:pt x="6098943" y="4174206"/>
                  <a:pt x="5791022" y="4156284"/>
                  <a:pt x="5646465" y="4184650"/>
                </a:cubicBezTo>
                <a:cubicBezTo>
                  <a:pt x="5501908" y="4213016"/>
                  <a:pt x="5106474" y="4149129"/>
                  <a:pt x="4896235" y="4184650"/>
                </a:cubicBezTo>
                <a:cubicBezTo>
                  <a:pt x="4685996" y="4220172"/>
                  <a:pt x="4518860" y="4168492"/>
                  <a:pt x="4330273" y="4184650"/>
                </a:cubicBezTo>
                <a:cubicBezTo>
                  <a:pt x="4141686" y="4200808"/>
                  <a:pt x="3942448" y="4204544"/>
                  <a:pt x="3764310" y="4184650"/>
                </a:cubicBezTo>
                <a:cubicBezTo>
                  <a:pt x="3586172" y="4164756"/>
                  <a:pt x="3303957" y="4214692"/>
                  <a:pt x="3014080" y="4184650"/>
                </a:cubicBezTo>
                <a:cubicBezTo>
                  <a:pt x="2724203" y="4154609"/>
                  <a:pt x="2609897" y="4168876"/>
                  <a:pt x="2448118" y="4184650"/>
                </a:cubicBezTo>
                <a:cubicBezTo>
                  <a:pt x="2286339" y="4200424"/>
                  <a:pt x="1992152" y="4143481"/>
                  <a:pt x="1605755" y="4184650"/>
                </a:cubicBezTo>
                <a:cubicBezTo>
                  <a:pt x="1219358" y="4225819"/>
                  <a:pt x="1177991" y="4200771"/>
                  <a:pt x="763392" y="4184650"/>
                </a:cubicBezTo>
                <a:cubicBezTo>
                  <a:pt x="348793" y="4168529"/>
                  <a:pt x="240607" y="4174605"/>
                  <a:pt x="0" y="4184650"/>
                </a:cubicBezTo>
                <a:cubicBezTo>
                  <a:pt x="11085" y="3950488"/>
                  <a:pt x="7629" y="3648826"/>
                  <a:pt x="0" y="3445362"/>
                </a:cubicBezTo>
                <a:cubicBezTo>
                  <a:pt x="-7629" y="3241898"/>
                  <a:pt x="18301" y="3153601"/>
                  <a:pt x="0" y="2873460"/>
                </a:cubicBezTo>
                <a:cubicBezTo>
                  <a:pt x="-18301" y="2593319"/>
                  <a:pt x="14405" y="2491755"/>
                  <a:pt x="0" y="2301558"/>
                </a:cubicBezTo>
                <a:cubicBezTo>
                  <a:pt x="-14405" y="2111361"/>
                  <a:pt x="3028" y="1714829"/>
                  <a:pt x="0" y="1562269"/>
                </a:cubicBezTo>
                <a:cubicBezTo>
                  <a:pt x="-3028" y="1409709"/>
                  <a:pt x="22648" y="1115009"/>
                  <a:pt x="0" y="781135"/>
                </a:cubicBezTo>
                <a:cubicBezTo>
                  <a:pt x="-22648" y="447261"/>
                  <a:pt x="-29013" y="234625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3373087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032D98-47C9-6846-A2D0-007FED4E7E4E}"/>
              </a:ext>
            </a:extLst>
          </p:cNvPr>
          <p:cNvSpPr txBox="1"/>
          <p:nvPr/>
        </p:nvSpPr>
        <p:spPr>
          <a:xfrm>
            <a:off x="3553342" y="1085398"/>
            <a:ext cx="270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rlin Sans FB" panose="020E0602020502020306" pitchFamily="34" charset="0"/>
                <a:cs typeface="Aharoni" panose="02010803020104030203" pitchFamily="2" charset="-79"/>
              </a:rPr>
              <a:t>Filter by online self learning</a:t>
            </a:r>
            <a:endParaRPr lang="en-BE" sz="1200" dirty="0"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E2CA06-9E07-2989-F78D-43610ACB417E}"/>
              </a:ext>
            </a:extLst>
          </p:cNvPr>
          <p:cNvGrpSpPr/>
          <p:nvPr/>
        </p:nvGrpSpPr>
        <p:grpSpPr>
          <a:xfrm rot="19576273">
            <a:off x="8289434" y="1037896"/>
            <a:ext cx="1129232" cy="613064"/>
            <a:chOff x="4145225" y="1667610"/>
            <a:chExt cx="44892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938CF95-7845-6407-7678-D4A3BDDFD2B0}"/>
                    </a:ext>
                  </a:extLst>
                </p14:cNvPr>
                <p14:cNvContentPartPr/>
                <p14:nvPr/>
              </p14:nvContentPartPr>
              <p14:xfrm>
                <a:off x="4145225" y="1667610"/>
                <a:ext cx="402120" cy="209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718122E-115C-A9FC-EF83-8C328F8DFCD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41646" y="1664174"/>
                  <a:ext cx="409135" cy="216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E8C840B-D71E-B070-377B-8EEA228C3C07}"/>
                    </a:ext>
                  </a:extLst>
                </p14:cNvPr>
                <p14:cNvContentPartPr/>
                <p14:nvPr/>
              </p14:nvContentPartPr>
              <p14:xfrm>
                <a:off x="4502345" y="1826010"/>
                <a:ext cx="91800" cy="54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E4F4E08-0A4D-2D19-6F67-A789984D31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759" y="1822424"/>
                  <a:ext cx="98828" cy="61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AEBADB-478D-A987-AF9F-467AC3B611FA}"/>
                    </a:ext>
                  </a:extLst>
                </p14:cNvPr>
                <p14:cNvContentPartPr/>
                <p14:nvPr/>
              </p14:nvContentPartPr>
              <p14:xfrm>
                <a:off x="4477145" y="1880010"/>
                <a:ext cx="109440" cy="31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57BC1AE-E0D7-7FA8-CF51-5F5D67D097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73554" y="1876402"/>
                  <a:ext cx="116477" cy="3839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41D8E43-3EBA-9CA1-C50B-BE3B2452B209}"/>
                  </a:ext>
                </a:extLst>
              </p14:cNvPr>
              <p14:cNvContentPartPr/>
              <p14:nvPr/>
            </p14:nvContentPartPr>
            <p14:xfrm>
              <a:off x="8949599" y="624451"/>
              <a:ext cx="905040" cy="367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41D8E43-3EBA-9CA1-C50B-BE3B2452B2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40959" y="615451"/>
                <a:ext cx="922680" cy="38484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ECBA3741-7433-A612-69BB-61637AD7A4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57992" y="1104636"/>
            <a:ext cx="3314870" cy="4045158"/>
          </a:xfrm>
          <a:custGeom>
            <a:avLst/>
            <a:gdLst>
              <a:gd name="connsiteX0" fmla="*/ 0 w 3314870"/>
              <a:gd name="connsiteY0" fmla="*/ 0 h 4045158"/>
              <a:gd name="connsiteX1" fmla="*/ 596677 w 3314870"/>
              <a:gd name="connsiteY1" fmla="*/ 0 h 4045158"/>
              <a:gd name="connsiteX2" fmla="*/ 1325948 w 3314870"/>
              <a:gd name="connsiteY2" fmla="*/ 0 h 4045158"/>
              <a:gd name="connsiteX3" fmla="*/ 1955773 w 3314870"/>
              <a:gd name="connsiteY3" fmla="*/ 0 h 4045158"/>
              <a:gd name="connsiteX4" fmla="*/ 2552450 w 3314870"/>
              <a:gd name="connsiteY4" fmla="*/ 0 h 4045158"/>
              <a:gd name="connsiteX5" fmla="*/ 3314870 w 3314870"/>
              <a:gd name="connsiteY5" fmla="*/ 0 h 4045158"/>
              <a:gd name="connsiteX6" fmla="*/ 3314870 w 3314870"/>
              <a:gd name="connsiteY6" fmla="*/ 633741 h 4045158"/>
              <a:gd name="connsiteX7" fmla="*/ 3314870 w 3314870"/>
              <a:gd name="connsiteY7" fmla="*/ 1267483 h 4045158"/>
              <a:gd name="connsiteX8" fmla="*/ 3314870 w 3314870"/>
              <a:gd name="connsiteY8" fmla="*/ 1820321 h 4045158"/>
              <a:gd name="connsiteX9" fmla="*/ 3314870 w 3314870"/>
              <a:gd name="connsiteY9" fmla="*/ 2534966 h 4045158"/>
              <a:gd name="connsiteX10" fmla="*/ 3314870 w 3314870"/>
              <a:gd name="connsiteY10" fmla="*/ 3128256 h 4045158"/>
              <a:gd name="connsiteX11" fmla="*/ 3314870 w 3314870"/>
              <a:gd name="connsiteY11" fmla="*/ 4045158 h 4045158"/>
              <a:gd name="connsiteX12" fmla="*/ 2685045 w 3314870"/>
              <a:gd name="connsiteY12" fmla="*/ 4045158 h 4045158"/>
              <a:gd name="connsiteX13" fmla="*/ 2088368 w 3314870"/>
              <a:gd name="connsiteY13" fmla="*/ 4045158 h 4045158"/>
              <a:gd name="connsiteX14" fmla="*/ 1491691 w 3314870"/>
              <a:gd name="connsiteY14" fmla="*/ 4045158 h 4045158"/>
              <a:gd name="connsiteX15" fmla="*/ 795569 w 3314870"/>
              <a:gd name="connsiteY15" fmla="*/ 4045158 h 4045158"/>
              <a:gd name="connsiteX16" fmla="*/ 0 w 3314870"/>
              <a:gd name="connsiteY16" fmla="*/ 4045158 h 4045158"/>
              <a:gd name="connsiteX17" fmla="*/ 0 w 3314870"/>
              <a:gd name="connsiteY17" fmla="*/ 3290062 h 4045158"/>
              <a:gd name="connsiteX18" fmla="*/ 0 w 3314870"/>
              <a:gd name="connsiteY18" fmla="*/ 2656320 h 4045158"/>
              <a:gd name="connsiteX19" fmla="*/ 0 w 3314870"/>
              <a:gd name="connsiteY19" fmla="*/ 2103482 h 4045158"/>
              <a:gd name="connsiteX20" fmla="*/ 0 w 3314870"/>
              <a:gd name="connsiteY20" fmla="*/ 1388838 h 4045158"/>
              <a:gd name="connsiteX21" fmla="*/ 0 w 3314870"/>
              <a:gd name="connsiteY21" fmla="*/ 633741 h 4045158"/>
              <a:gd name="connsiteX22" fmla="*/ 0 w 3314870"/>
              <a:gd name="connsiteY22" fmla="*/ 0 h 404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4870" h="4045158" fill="none" extrusionOk="0">
                <a:moveTo>
                  <a:pt x="0" y="0"/>
                </a:moveTo>
                <a:cubicBezTo>
                  <a:pt x="141481" y="-22701"/>
                  <a:pt x="349976" y="22532"/>
                  <a:pt x="596677" y="0"/>
                </a:cubicBezTo>
                <a:cubicBezTo>
                  <a:pt x="843378" y="-22532"/>
                  <a:pt x="1174277" y="32762"/>
                  <a:pt x="1325948" y="0"/>
                </a:cubicBezTo>
                <a:cubicBezTo>
                  <a:pt x="1477619" y="-32762"/>
                  <a:pt x="1794455" y="-26566"/>
                  <a:pt x="1955773" y="0"/>
                </a:cubicBezTo>
                <a:cubicBezTo>
                  <a:pt x="2117091" y="26566"/>
                  <a:pt x="2294873" y="-16270"/>
                  <a:pt x="2552450" y="0"/>
                </a:cubicBezTo>
                <a:cubicBezTo>
                  <a:pt x="2810027" y="16270"/>
                  <a:pt x="3014179" y="19182"/>
                  <a:pt x="3314870" y="0"/>
                </a:cubicBezTo>
                <a:cubicBezTo>
                  <a:pt x="3310593" y="204138"/>
                  <a:pt x="3287348" y="449559"/>
                  <a:pt x="3314870" y="633741"/>
                </a:cubicBezTo>
                <a:cubicBezTo>
                  <a:pt x="3342392" y="817923"/>
                  <a:pt x="3286441" y="1077086"/>
                  <a:pt x="3314870" y="1267483"/>
                </a:cubicBezTo>
                <a:cubicBezTo>
                  <a:pt x="3343299" y="1457880"/>
                  <a:pt x="3309398" y="1558416"/>
                  <a:pt x="3314870" y="1820321"/>
                </a:cubicBezTo>
                <a:cubicBezTo>
                  <a:pt x="3320342" y="2082226"/>
                  <a:pt x="3329579" y="2239496"/>
                  <a:pt x="3314870" y="2534966"/>
                </a:cubicBezTo>
                <a:cubicBezTo>
                  <a:pt x="3300161" y="2830436"/>
                  <a:pt x="3314987" y="2866456"/>
                  <a:pt x="3314870" y="3128256"/>
                </a:cubicBezTo>
                <a:cubicBezTo>
                  <a:pt x="3314754" y="3390056"/>
                  <a:pt x="3288347" y="3849158"/>
                  <a:pt x="3314870" y="4045158"/>
                </a:cubicBezTo>
                <a:cubicBezTo>
                  <a:pt x="3012208" y="4033462"/>
                  <a:pt x="2922310" y="4071309"/>
                  <a:pt x="2685045" y="4045158"/>
                </a:cubicBezTo>
                <a:cubicBezTo>
                  <a:pt x="2447780" y="4019007"/>
                  <a:pt x="2336894" y="4035776"/>
                  <a:pt x="2088368" y="4045158"/>
                </a:cubicBezTo>
                <a:cubicBezTo>
                  <a:pt x="1839842" y="4054540"/>
                  <a:pt x="1753640" y="4056739"/>
                  <a:pt x="1491691" y="4045158"/>
                </a:cubicBezTo>
                <a:cubicBezTo>
                  <a:pt x="1229742" y="4033577"/>
                  <a:pt x="959973" y="4039833"/>
                  <a:pt x="795569" y="4045158"/>
                </a:cubicBezTo>
                <a:cubicBezTo>
                  <a:pt x="631165" y="4050483"/>
                  <a:pt x="211138" y="4032862"/>
                  <a:pt x="0" y="4045158"/>
                </a:cubicBezTo>
                <a:cubicBezTo>
                  <a:pt x="21374" y="3807116"/>
                  <a:pt x="-17502" y="3529383"/>
                  <a:pt x="0" y="3290062"/>
                </a:cubicBezTo>
                <a:cubicBezTo>
                  <a:pt x="17502" y="3050741"/>
                  <a:pt x="-16619" y="2930537"/>
                  <a:pt x="0" y="2656320"/>
                </a:cubicBezTo>
                <a:cubicBezTo>
                  <a:pt x="16619" y="2382103"/>
                  <a:pt x="-13061" y="2311470"/>
                  <a:pt x="0" y="2103482"/>
                </a:cubicBezTo>
                <a:cubicBezTo>
                  <a:pt x="13061" y="1895494"/>
                  <a:pt x="30475" y="1560977"/>
                  <a:pt x="0" y="1388838"/>
                </a:cubicBezTo>
                <a:cubicBezTo>
                  <a:pt x="-30475" y="1216699"/>
                  <a:pt x="-33302" y="803143"/>
                  <a:pt x="0" y="633741"/>
                </a:cubicBezTo>
                <a:cubicBezTo>
                  <a:pt x="33302" y="464339"/>
                  <a:pt x="-19325" y="279132"/>
                  <a:pt x="0" y="0"/>
                </a:cubicBezTo>
                <a:close/>
              </a:path>
              <a:path w="3314870" h="4045158" stroke="0" extrusionOk="0">
                <a:moveTo>
                  <a:pt x="0" y="0"/>
                </a:moveTo>
                <a:cubicBezTo>
                  <a:pt x="127116" y="16174"/>
                  <a:pt x="354279" y="-3214"/>
                  <a:pt x="629825" y="0"/>
                </a:cubicBezTo>
                <a:cubicBezTo>
                  <a:pt x="905372" y="3214"/>
                  <a:pt x="1034429" y="-36021"/>
                  <a:pt x="1359097" y="0"/>
                </a:cubicBezTo>
                <a:cubicBezTo>
                  <a:pt x="1683765" y="36021"/>
                  <a:pt x="1904713" y="34777"/>
                  <a:pt x="2055219" y="0"/>
                </a:cubicBezTo>
                <a:cubicBezTo>
                  <a:pt x="2205725" y="-34777"/>
                  <a:pt x="2485712" y="17319"/>
                  <a:pt x="2718193" y="0"/>
                </a:cubicBezTo>
                <a:cubicBezTo>
                  <a:pt x="2950674" y="-17319"/>
                  <a:pt x="3077693" y="19655"/>
                  <a:pt x="3314870" y="0"/>
                </a:cubicBezTo>
                <a:cubicBezTo>
                  <a:pt x="3322924" y="303108"/>
                  <a:pt x="3283819" y="507850"/>
                  <a:pt x="3314870" y="714645"/>
                </a:cubicBezTo>
                <a:cubicBezTo>
                  <a:pt x="3345921" y="921440"/>
                  <a:pt x="3338675" y="1167982"/>
                  <a:pt x="3314870" y="1388838"/>
                </a:cubicBezTo>
                <a:cubicBezTo>
                  <a:pt x="3291065" y="1609694"/>
                  <a:pt x="3306229" y="1781234"/>
                  <a:pt x="3314870" y="2022579"/>
                </a:cubicBezTo>
                <a:cubicBezTo>
                  <a:pt x="3323511" y="2263924"/>
                  <a:pt x="3284021" y="2443114"/>
                  <a:pt x="3314870" y="2696772"/>
                </a:cubicBezTo>
                <a:cubicBezTo>
                  <a:pt x="3345719" y="2950430"/>
                  <a:pt x="3338623" y="3033922"/>
                  <a:pt x="3314870" y="3290062"/>
                </a:cubicBezTo>
                <a:cubicBezTo>
                  <a:pt x="3291118" y="3546202"/>
                  <a:pt x="3278884" y="3726417"/>
                  <a:pt x="3314870" y="4045158"/>
                </a:cubicBezTo>
                <a:cubicBezTo>
                  <a:pt x="3148478" y="4027053"/>
                  <a:pt x="2946765" y="4028019"/>
                  <a:pt x="2585599" y="4045158"/>
                </a:cubicBezTo>
                <a:cubicBezTo>
                  <a:pt x="2224433" y="4062297"/>
                  <a:pt x="2258909" y="4060798"/>
                  <a:pt x="1988922" y="4045158"/>
                </a:cubicBezTo>
                <a:cubicBezTo>
                  <a:pt x="1718935" y="4029518"/>
                  <a:pt x="1553643" y="4038106"/>
                  <a:pt x="1425394" y="4045158"/>
                </a:cubicBezTo>
                <a:cubicBezTo>
                  <a:pt x="1297145" y="4052210"/>
                  <a:pt x="1023754" y="4044888"/>
                  <a:pt x="828717" y="4045158"/>
                </a:cubicBezTo>
                <a:cubicBezTo>
                  <a:pt x="633680" y="4045428"/>
                  <a:pt x="176423" y="4083479"/>
                  <a:pt x="0" y="4045158"/>
                </a:cubicBezTo>
                <a:cubicBezTo>
                  <a:pt x="-6409" y="3774232"/>
                  <a:pt x="10786" y="3744798"/>
                  <a:pt x="0" y="3451868"/>
                </a:cubicBezTo>
                <a:cubicBezTo>
                  <a:pt x="-10786" y="3158938"/>
                  <a:pt x="-4820" y="3019451"/>
                  <a:pt x="0" y="2858578"/>
                </a:cubicBezTo>
                <a:cubicBezTo>
                  <a:pt x="4820" y="2697705"/>
                  <a:pt x="16722" y="2487594"/>
                  <a:pt x="0" y="2305740"/>
                </a:cubicBezTo>
                <a:cubicBezTo>
                  <a:pt x="-16722" y="2123886"/>
                  <a:pt x="10488" y="1876077"/>
                  <a:pt x="0" y="1712450"/>
                </a:cubicBezTo>
                <a:cubicBezTo>
                  <a:pt x="-10488" y="1548823"/>
                  <a:pt x="-4151" y="1322766"/>
                  <a:pt x="0" y="1078709"/>
                </a:cubicBezTo>
                <a:cubicBezTo>
                  <a:pt x="4151" y="834652"/>
                  <a:pt x="-29888" y="512897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2826567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C6C4ADE-70DD-6F59-FAFA-387CF3B7EC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7274597" flipV="1">
            <a:off x="14605503" y="1448937"/>
            <a:ext cx="1371719" cy="10059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22F031-220E-87B0-7804-E898FD8D1A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17890" y="1688509"/>
            <a:ext cx="3397425" cy="5067560"/>
          </a:xfrm>
          <a:custGeom>
            <a:avLst/>
            <a:gdLst>
              <a:gd name="connsiteX0" fmla="*/ 0 w 3397425"/>
              <a:gd name="connsiteY0" fmla="*/ 0 h 5067560"/>
              <a:gd name="connsiteX1" fmla="*/ 679485 w 3397425"/>
              <a:gd name="connsiteY1" fmla="*/ 0 h 5067560"/>
              <a:gd name="connsiteX2" fmla="*/ 1392944 w 3397425"/>
              <a:gd name="connsiteY2" fmla="*/ 0 h 5067560"/>
              <a:gd name="connsiteX3" fmla="*/ 2106404 w 3397425"/>
              <a:gd name="connsiteY3" fmla="*/ 0 h 5067560"/>
              <a:gd name="connsiteX4" fmla="*/ 2785889 w 3397425"/>
              <a:gd name="connsiteY4" fmla="*/ 0 h 5067560"/>
              <a:gd name="connsiteX5" fmla="*/ 3397425 w 3397425"/>
              <a:gd name="connsiteY5" fmla="*/ 0 h 5067560"/>
              <a:gd name="connsiteX6" fmla="*/ 3397425 w 3397425"/>
              <a:gd name="connsiteY6" fmla="*/ 582769 h 5067560"/>
              <a:gd name="connsiteX7" fmla="*/ 3397425 w 3397425"/>
              <a:gd name="connsiteY7" fmla="*/ 1114863 h 5067560"/>
              <a:gd name="connsiteX8" fmla="*/ 3397425 w 3397425"/>
              <a:gd name="connsiteY8" fmla="*/ 1596281 h 5067560"/>
              <a:gd name="connsiteX9" fmla="*/ 3397425 w 3397425"/>
              <a:gd name="connsiteY9" fmla="*/ 2128375 h 5067560"/>
              <a:gd name="connsiteX10" fmla="*/ 3397425 w 3397425"/>
              <a:gd name="connsiteY10" fmla="*/ 2863171 h 5067560"/>
              <a:gd name="connsiteX11" fmla="*/ 3397425 w 3397425"/>
              <a:gd name="connsiteY11" fmla="*/ 3597968 h 5067560"/>
              <a:gd name="connsiteX12" fmla="*/ 3397425 w 3397425"/>
              <a:gd name="connsiteY12" fmla="*/ 4130061 h 5067560"/>
              <a:gd name="connsiteX13" fmla="*/ 3397425 w 3397425"/>
              <a:gd name="connsiteY13" fmla="*/ 5067560 h 5067560"/>
              <a:gd name="connsiteX14" fmla="*/ 2785889 w 3397425"/>
              <a:gd name="connsiteY14" fmla="*/ 5067560 h 5067560"/>
              <a:gd name="connsiteX15" fmla="*/ 2174352 w 3397425"/>
              <a:gd name="connsiteY15" fmla="*/ 5067560 h 5067560"/>
              <a:gd name="connsiteX16" fmla="*/ 1460893 w 3397425"/>
              <a:gd name="connsiteY16" fmla="*/ 5067560 h 5067560"/>
              <a:gd name="connsiteX17" fmla="*/ 883330 w 3397425"/>
              <a:gd name="connsiteY17" fmla="*/ 5067560 h 5067560"/>
              <a:gd name="connsiteX18" fmla="*/ 0 w 3397425"/>
              <a:gd name="connsiteY18" fmla="*/ 5067560 h 5067560"/>
              <a:gd name="connsiteX19" fmla="*/ 0 w 3397425"/>
              <a:gd name="connsiteY19" fmla="*/ 4434115 h 5067560"/>
              <a:gd name="connsiteX20" fmla="*/ 0 w 3397425"/>
              <a:gd name="connsiteY20" fmla="*/ 3699319 h 5067560"/>
              <a:gd name="connsiteX21" fmla="*/ 0 w 3397425"/>
              <a:gd name="connsiteY21" fmla="*/ 3015198 h 5067560"/>
              <a:gd name="connsiteX22" fmla="*/ 0 w 3397425"/>
              <a:gd name="connsiteY22" fmla="*/ 2280402 h 5067560"/>
              <a:gd name="connsiteX23" fmla="*/ 0 w 3397425"/>
              <a:gd name="connsiteY23" fmla="*/ 1596281 h 5067560"/>
              <a:gd name="connsiteX24" fmla="*/ 0 w 3397425"/>
              <a:gd name="connsiteY24" fmla="*/ 1013512 h 5067560"/>
              <a:gd name="connsiteX25" fmla="*/ 0 w 3397425"/>
              <a:gd name="connsiteY25" fmla="*/ 0 h 506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397425" h="5067560" fill="none" extrusionOk="0">
                <a:moveTo>
                  <a:pt x="0" y="0"/>
                </a:moveTo>
                <a:cubicBezTo>
                  <a:pt x="321846" y="8977"/>
                  <a:pt x="501382" y="-6559"/>
                  <a:pt x="679485" y="0"/>
                </a:cubicBezTo>
                <a:cubicBezTo>
                  <a:pt x="857588" y="6559"/>
                  <a:pt x="1086300" y="16987"/>
                  <a:pt x="1392944" y="0"/>
                </a:cubicBezTo>
                <a:cubicBezTo>
                  <a:pt x="1699588" y="-16987"/>
                  <a:pt x="1756416" y="-31112"/>
                  <a:pt x="2106404" y="0"/>
                </a:cubicBezTo>
                <a:cubicBezTo>
                  <a:pt x="2456392" y="31112"/>
                  <a:pt x="2627432" y="-24898"/>
                  <a:pt x="2785889" y="0"/>
                </a:cubicBezTo>
                <a:cubicBezTo>
                  <a:pt x="2944347" y="24898"/>
                  <a:pt x="3213068" y="24472"/>
                  <a:pt x="3397425" y="0"/>
                </a:cubicBezTo>
                <a:cubicBezTo>
                  <a:pt x="3369697" y="244517"/>
                  <a:pt x="3422800" y="322796"/>
                  <a:pt x="3397425" y="582769"/>
                </a:cubicBezTo>
                <a:cubicBezTo>
                  <a:pt x="3372050" y="842742"/>
                  <a:pt x="3407079" y="969020"/>
                  <a:pt x="3397425" y="1114863"/>
                </a:cubicBezTo>
                <a:cubicBezTo>
                  <a:pt x="3387771" y="1260706"/>
                  <a:pt x="3373704" y="1402784"/>
                  <a:pt x="3397425" y="1596281"/>
                </a:cubicBezTo>
                <a:cubicBezTo>
                  <a:pt x="3421146" y="1789778"/>
                  <a:pt x="3385315" y="1933018"/>
                  <a:pt x="3397425" y="2128375"/>
                </a:cubicBezTo>
                <a:cubicBezTo>
                  <a:pt x="3409535" y="2323732"/>
                  <a:pt x="3408909" y="2501077"/>
                  <a:pt x="3397425" y="2863171"/>
                </a:cubicBezTo>
                <a:cubicBezTo>
                  <a:pt x="3385941" y="3225265"/>
                  <a:pt x="3391881" y="3237579"/>
                  <a:pt x="3397425" y="3597968"/>
                </a:cubicBezTo>
                <a:cubicBezTo>
                  <a:pt x="3402969" y="3958357"/>
                  <a:pt x="3421210" y="3918131"/>
                  <a:pt x="3397425" y="4130061"/>
                </a:cubicBezTo>
                <a:cubicBezTo>
                  <a:pt x="3373640" y="4341991"/>
                  <a:pt x="3363872" y="4599890"/>
                  <a:pt x="3397425" y="5067560"/>
                </a:cubicBezTo>
                <a:cubicBezTo>
                  <a:pt x="3104899" y="5059732"/>
                  <a:pt x="2962762" y="5066430"/>
                  <a:pt x="2785889" y="5067560"/>
                </a:cubicBezTo>
                <a:cubicBezTo>
                  <a:pt x="2609016" y="5068690"/>
                  <a:pt x="2412159" y="5084599"/>
                  <a:pt x="2174352" y="5067560"/>
                </a:cubicBezTo>
                <a:cubicBezTo>
                  <a:pt x="1936545" y="5050521"/>
                  <a:pt x="1778905" y="5034018"/>
                  <a:pt x="1460893" y="5067560"/>
                </a:cubicBezTo>
                <a:cubicBezTo>
                  <a:pt x="1142881" y="5101102"/>
                  <a:pt x="1118670" y="5047251"/>
                  <a:pt x="883330" y="5067560"/>
                </a:cubicBezTo>
                <a:cubicBezTo>
                  <a:pt x="647990" y="5087869"/>
                  <a:pt x="317778" y="5090942"/>
                  <a:pt x="0" y="5067560"/>
                </a:cubicBezTo>
                <a:cubicBezTo>
                  <a:pt x="-10624" y="4867799"/>
                  <a:pt x="-14657" y="4724115"/>
                  <a:pt x="0" y="4434115"/>
                </a:cubicBezTo>
                <a:cubicBezTo>
                  <a:pt x="14657" y="4144115"/>
                  <a:pt x="20978" y="3956646"/>
                  <a:pt x="0" y="3699319"/>
                </a:cubicBezTo>
                <a:cubicBezTo>
                  <a:pt x="-20978" y="3441992"/>
                  <a:pt x="33817" y="3278724"/>
                  <a:pt x="0" y="3015198"/>
                </a:cubicBezTo>
                <a:cubicBezTo>
                  <a:pt x="-33817" y="2751672"/>
                  <a:pt x="-30667" y="2455245"/>
                  <a:pt x="0" y="2280402"/>
                </a:cubicBezTo>
                <a:cubicBezTo>
                  <a:pt x="30667" y="2105559"/>
                  <a:pt x="30554" y="1803212"/>
                  <a:pt x="0" y="1596281"/>
                </a:cubicBezTo>
                <a:cubicBezTo>
                  <a:pt x="-30554" y="1389350"/>
                  <a:pt x="3355" y="1169716"/>
                  <a:pt x="0" y="1013512"/>
                </a:cubicBezTo>
                <a:cubicBezTo>
                  <a:pt x="-3355" y="857308"/>
                  <a:pt x="-884" y="491214"/>
                  <a:pt x="0" y="0"/>
                </a:cubicBezTo>
                <a:close/>
              </a:path>
              <a:path w="3397425" h="5067560" stroke="0" extrusionOk="0">
                <a:moveTo>
                  <a:pt x="0" y="0"/>
                </a:moveTo>
                <a:cubicBezTo>
                  <a:pt x="243776" y="27344"/>
                  <a:pt x="418351" y="19067"/>
                  <a:pt x="747434" y="0"/>
                </a:cubicBezTo>
                <a:cubicBezTo>
                  <a:pt x="1076517" y="-19067"/>
                  <a:pt x="1213328" y="-6182"/>
                  <a:pt x="1358970" y="0"/>
                </a:cubicBezTo>
                <a:cubicBezTo>
                  <a:pt x="1504612" y="6182"/>
                  <a:pt x="1739122" y="-27545"/>
                  <a:pt x="1970507" y="0"/>
                </a:cubicBezTo>
                <a:cubicBezTo>
                  <a:pt x="2201892" y="27545"/>
                  <a:pt x="2376665" y="-13774"/>
                  <a:pt x="2548069" y="0"/>
                </a:cubicBezTo>
                <a:cubicBezTo>
                  <a:pt x="2719473" y="13774"/>
                  <a:pt x="2975381" y="5229"/>
                  <a:pt x="3397425" y="0"/>
                </a:cubicBezTo>
                <a:cubicBezTo>
                  <a:pt x="3399656" y="193538"/>
                  <a:pt x="3388313" y="355012"/>
                  <a:pt x="3397425" y="633445"/>
                </a:cubicBezTo>
                <a:cubicBezTo>
                  <a:pt x="3406537" y="911878"/>
                  <a:pt x="3388838" y="1101301"/>
                  <a:pt x="3397425" y="1266890"/>
                </a:cubicBezTo>
                <a:cubicBezTo>
                  <a:pt x="3406012" y="1432480"/>
                  <a:pt x="3422787" y="1654074"/>
                  <a:pt x="3397425" y="1798984"/>
                </a:cubicBezTo>
                <a:cubicBezTo>
                  <a:pt x="3372063" y="1943894"/>
                  <a:pt x="3411439" y="2255556"/>
                  <a:pt x="3397425" y="2381753"/>
                </a:cubicBezTo>
                <a:cubicBezTo>
                  <a:pt x="3383411" y="2507950"/>
                  <a:pt x="3405289" y="2873102"/>
                  <a:pt x="3397425" y="3065874"/>
                </a:cubicBezTo>
                <a:cubicBezTo>
                  <a:pt x="3389561" y="3258646"/>
                  <a:pt x="3378850" y="3485869"/>
                  <a:pt x="3397425" y="3597968"/>
                </a:cubicBezTo>
                <a:cubicBezTo>
                  <a:pt x="3416000" y="3710067"/>
                  <a:pt x="3380162" y="3863178"/>
                  <a:pt x="3397425" y="4079386"/>
                </a:cubicBezTo>
                <a:cubicBezTo>
                  <a:pt x="3414688" y="4295594"/>
                  <a:pt x="3359457" y="4867912"/>
                  <a:pt x="3397425" y="5067560"/>
                </a:cubicBezTo>
                <a:cubicBezTo>
                  <a:pt x="3114900" y="5096348"/>
                  <a:pt x="2823931" y="5098969"/>
                  <a:pt x="2649992" y="5067560"/>
                </a:cubicBezTo>
                <a:cubicBezTo>
                  <a:pt x="2476053" y="5036151"/>
                  <a:pt x="2204641" y="5072666"/>
                  <a:pt x="2072429" y="5067560"/>
                </a:cubicBezTo>
                <a:cubicBezTo>
                  <a:pt x="1940217" y="5062454"/>
                  <a:pt x="1595089" y="5062099"/>
                  <a:pt x="1460893" y="5067560"/>
                </a:cubicBezTo>
                <a:cubicBezTo>
                  <a:pt x="1326697" y="5073021"/>
                  <a:pt x="1065040" y="5061499"/>
                  <a:pt x="815382" y="5067560"/>
                </a:cubicBezTo>
                <a:cubicBezTo>
                  <a:pt x="565724" y="5073621"/>
                  <a:pt x="338913" y="5080407"/>
                  <a:pt x="0" y="5067560"/>
                </a:cubicBezTo>
                <a:cubicBezTo>
                  <a:pt x="-13414" y="4746056"/>
                  <a:pt x="-13746" y="4540241"/>
                  <a:pt x="0" y="4332764"/>
                </a:cubicBezTo>
                <a:cubicBezTo>
                  <a:pt x="13746" y="4125287"/>
                  <a:pt x="-18639" y="3877044"/>
                  <a:pt x="0" y="3699319"/>
                </a:cubicBezTo>
                <a:cubicBezTo>
                  <a:pt x="18639" y="3521595"/>
                  <a:pt x="18245" y="3312479"/>
                  <a:pt x="0" y="3116549"/>
                </a:cubicBezTo>
                <a:cubicBezTo>
                  <a:pt x="-18245" y="2920619"/>
                  <a:pt x="4562" y="2813536"/>
                  <a:pt x="0" y="2635131"/>
                </a:cubicBezTo>
                <a:cubicBezTo>
                  <a:pt x="-4562" y="2456726"/>
                  <a:pt x="-36289" y="2047879"/>
                  <a:pt x="0" y="1900335"/>
                </a:cubicBezTo>
                <a:cubicBezTo>
                  <a:pt x="36289" y="1752791"/>
                  <a:pt x="11105" y="1323124"/>
                  <a:pt x="0" y="1165539"/>
                </a:cubicBezTo>
                <a:cubicBezTo>
                  <a:pt x="-11105" y="1007954"/>
                  <a:pt x="-13069" y="428827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130573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319E497-EB7A-6893-FE45-CB06D357FAA5}"/>
                  </a:ext>
                </a:extLst>
              </p14:cNvPr>
              <p14:cNvContentPartPr/>
              <p14:nvPr/>
            </p14:nvContentPartPr>
            <p14:xfrm>
              <a:off x="7963962" y="3109380"/>
              <a:ext cx="905040" cy="36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19E497-EB7A-6893-FE45-CB06D357FAA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54962" y="3100380"/>
                <a:ext cx="922680" cy="3848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46493F7-D21E-69E6-50E8-FB0C2A2127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8847674" y="2804275"/>
            <a:ext cx="1780186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4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3E5960-32E1-E75C-4737-25F00585C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741" y="1336837"/>
            <a:ext cx="6064562" cy="3562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3274A3-C896-DC41-B6D9-0B7126E64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75" y="602612"/>
            <a:ext cx="3397425" cy="5067560"/>
          </a:xfrm>
          <a:custGeom>
            <a:avLst/>
            <a:gdLst>
              <a:gd name="connsiteX0" fmla="*/ 0 w 3397425"/>
              <a:gd name="connsiteY0" fmla="*/ 0 h 5067560"/>
              <a:gd name="connsiteX1" fmla="*/ 679485 w 3397425"/>
              <a:gd name="connsiteY1" fmla="*/ 0 h 5067560"/>
              <a:gd name="connsiteX2" fmla="*/ 1392944 w 3397425"/>
              <a:gd name="connsiteY2" fmla="*/ 0 h 5067560"/>
              <a:gd name="connsiteX3" fmla="*/ 2106404 w 3397425"/>
              <a:gd name="connsiteY3" fmla="*/ 0 h 5067560"/>
              <a:gd name="connsiteX4" fmla="*/ 2785889 w 3397425"/>
              <a:gd name="connsiteY4" fmla="*/ 0 h 5067560"/>
              <a:gd name="connsiteX5" fmla="*/ 3397425 w 3397425"/>
              <a:gd name="connsiteY5" fmla="*/ 0 h 5067560"/>
              <a:gd name="connsiteX6" fmla="*/ 3397425 w 3397425"/>
              <a:gd name="connsiteY6" fmla="*/ 582769 h 5067560"/>
              <a:gd name="connsiteX7" fmla="*/ 3397425 w 3397425"/>
              <a:gd name="connsiteY7" fmla="*/ 1114863 h 5067560"/>
              <a:gd name="connsiteX8" fmla="*/ 3397425 w 3397425"/>
              <a:gd name="connsiteY8" fmla="*/ 1596281 h 5067560"/>
              <a:gd name="connsiteX9" fmla="*/ 3397425 w 3397425"/>
              <a:gd name="connsiteY9" fmla="*/ 2128375 h 5067560"/>
              <a:gd name="connsiteX10" fmla="*/ 3397425 w 3397425"/>
              <a:gd name="connsiteY10" fmla="*/ 2863171 h 5067560"/>
              <a:gd name="connsiteX11" fmla="*/ 3397425 w 3397425"/>
              <a:gd name="connsiteY11" fmla="*/ 3597968 h 5067560"/>
              <a:gd name="connsiteX12" fmla="*/ 3397425 w 3397425"/>
              <a:gd name="connsiteY12" fmla="*/ 4130061 h 5067560"/>
              <a:gd name="connsiteX13" fmla="*/ 3397425 w 3397425"/>
              <a:gd name="connsiteY13" fmla="*/ 5067560 h 5067560"/>
              <a:gd name="connsiteX14" fmla="*/ 2785889 w 3397425"/>
              <a:gd name="connsiteY14" fmla="*/ 5067560 h 5067560"/>
              <a:gd name="connsiteX15" fmla="*/ 2174352 w 3397425"/>
              <a:gd name="connsiteY15" fmla="*/ 5067560 h 5067560"/>
              <a:gd name="connsiteX16" fmla="*/ 1460893 w 3397425"/>
              <a:gd name="connsiteY16" fmla="*/ 5067560 h 5067560"/>
              <a:gd name="connsiteX17" fmla="*/ 883330 w 3397425"/>
              <a:gd name="connsiteY17" fmla="*/ 5067560 h 5067560"/>
              <a:gd name="connsiteX18" fmla="*/ 0 w 3397425"/>
              <a:gd name="connsiteY18" fmla="*/ 5067560 h 5067560"/>
              <a:gd name="connsiteX19" fmla="*/ 0 w 3397425"/>
              <a:gd name="connsiteY19" fmla="*/ 4434115 h 5067560"/>
              <a:gd name="connsiteX20" fmla="*/ 0 w 3397425"/>
              <a:gd name="connsiteY20" fmla="*/ 3699319 h 5067560"/>
              <a:gd name="connsiteX21" fmla="*/ 0 w 3397425"/>
              <a:gd name="connsiteY21" fmla="*/ 3015198 h 5067560"/>
              <a:gd name="connsiteX22" fmla="*/ 0 w 3397425"/>
              <a:gd name="connsiteY22" fmla="*/ 2280402 h 5067560"/>
              <a:gd name="connsiteX23" fmla="*/ 0 w 3397425"/>
              <a:gd name="connsiteY23" fmla="*/ 1596281 h 5067560"/>
              <a:gd name="connsiteX24" fmla="*/ 0 w 3397425"/>
              <a:gd name="connsiteY24" fmla="*/ 1013512 h 5067560"/>
              <a:gd name="connsiteX25" fmla="*/ 0 w 3397425"/>
              <a:gd name="connsiteY25" fmla="*/ 0 h 506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397425" h="5067560" fill="none" extrusionOk="0">
                <a:moveTo>
                  <a:pt x="0" y="0"/>
                </a:moveTo>
                <a:cubicBezTo>
                  <a:pt x="321846" y="8977"/>
                  <a:pt x="501382" y="-6559"/>
                  <a:pt x="679485" y="0"/>
                </a:cubicBezTo>
                <a:cubicBezTo>
                  <a:pt x="857588" y="6559"/>
                  <a:pt x="1086300" y="16987"/>
                  <a:pt x="1392944" y="0"/>
                </a:cubicBezTo>
                <a:cubicBezTo>
                  <a:pt x="1699588" y="-16987"/>
                  <a:pt x="1756416" y="-31112"/>
                  <a:pt x="2106404" y="0"/>
                </a:cubicBezTo>
                <a:cubicBezTo>
                  <a:pt x="2456392" y="31112"/>
                  <a:pt x="2627432" y="-24898"/>
                  <a:pt x="2785889" y="0"/>
                </a:cubicBezTo>
                <a:cubicBezTo>
                  <a:pt x="2944347" y="24898"/>
                  <a:pt x="3213068" y="24472"/>
                  <a:pt x="3397425" y="0"/>
                </a:cubicBezTo>
                <a:cubicBezTo>
                  <a:pt x="3369697" y="244517"/>
                  <a:pt x="3422800" y="322796"/>
                  <a:pt x="3397425" y="582769"/>
                </a:cubicBezTo>
                <a:cubicBezTo>
                  <a:pt x="3372050" y="842742"/>
                  <a:pt x="3407079" y="969020"/>
                  <a:pt x="3397425" y="1114863"/>
                </a:cubicBezTo>
                <a:cubicBezTo>
                  <a:pt x="3387771" y="1260706"/>
                  <a:pt x="3373704" y="1402784"/>
                  <a:pt x="3397425" y="1596281"/>
                </a:cubicBezTo>
                <a:cubicBezTo>
                  <a:pt x="3421146" y="1789778"/>
                  <a:pt x="3385315" y="1933018"/>
                  <a:pt x="3397425" y="2128375"/>
                </a:cubicBezTo>
                <a:cubicBezTo>
                  <a:pt x="3409535" y="2323732"/>
                  <a:pt x="3408909" y="2501077"/>
                  <a:pt x="3397425" y="2863171"/>
                </a:cubicBezTo>
                <a:cubicBezTo>
                  <a:pt x="3385941" y="3225265"/>
                  <a:pt x="3391881" y="3237579"/>
                  <a:pt x="3397425" y="3597968"/>
                </a:cubicBezTo>
                <a:cubicBezTo>
                  <a:pt x="3402969" y="3958357"/>
                  <a:pt x="3421210" y="3918131"/>
                  <a:pt x="3397425" y="4130061"/>
                </a:cubicBezTo>
                <a:cubicBezTo>
                  <a:pt x="3373640" y="4341991"/>
                  <a:pt x="3363872" y="4599890"/>
                  <a:pt x="3397425" y="5067560"/>
                </a:cubicBezTo>
                <a:cubicBezTo>
                  <a:pt x="3104899" y="5059732"/>
                  <a:pt x="2962762" y="5066430"/>
                  <a:pt x="2785889" y="5067560"/>
                </a:cubicBezTo>
                <a:cubicBezTo>
                  <a:pt x="2609016" y="5068690"/>
                  <a:pt x="2412159" y="5084599"/>
                  <a:pt x="2174352" y="5067560"/>
                </a:cubicBezTo>
                <a:cubicBezTo>
                  <a:pt x="1936545" y="5050521"/>
                  <a:pt x="1778905" y="5034018"/>
                  <a:pt x="1460893" y="5067560"/>
                </a:cubicBezTo>
                <a:cubicBezTo>
                  <a:pt x="1142881" y="5101102"/>
                  <a:pt x="1118670" y="5047251"/>
                  <a:pt x="883330" y="5067560"/>
                </a:cubicBezTo>
                <a:cubicBezTo>
                  <a:pt x="647990" y="5087869"/>
                  <a:pt x="317778" y="5090942"/>
                  <a:pt x="0" y="5067560"/>
                </a:cubicBezTo>
                <a:cubicBezTo>
                  <a:pt x="-10624" y="4867799"/>
                  <a:pt x="-14657" y="4724115"/>
                  <a:pt x="0" y="4434115"/>
                </a:cubicBezTo>
                <a:cubicBezTo>
                  <a:pt x="14657" y="4144115"/>
                  <a:pt x="20978" y="3956646"/>
                  <a:pt x="0" y="3699319"/>
                </a:cubicBezTo>
                <a:cubicBezTo>
                  <a:pt x="-20978" y="3441992"/>
                  <a:pt x="33817" y="3278724"/>
                  <a:pt x="0" y="3015198"/>
                </a:cubicBezTo>
                <a:cubicBezTo>
                  <a:pt x="-33817" y="2751672"/>
                  <a:pt x="-30667" y="2455245"/>
                  <a:pt x="0" y="2280402"/>
                </a:cubicBezTo>
                <a:cubicBezTo>
                  <a:pt x="30667" y="2105559"/>
                  <a:pt x="30554" y="1803212"/>
                  <a:pt x="0" y="1596281"/>
                </a:cubicBezTo>
                <a:cubicBezTo>
                  <a:pt x="-30554" y="1389350"/>
                  <a:pt x="3355" y="1169716"/>
                  <a:pt x="0" y="1013512"/>
                </a:cubicBezTo>
                <a:cubicBezTo>
                  <a:pt x="-3355" y="857308"/>
                  <a:pt x="-884" y="491214"/>
                  <a:pt x="0" y="0"/>
                </a:cubicBezTo>
                <a:close/>
              </a:path>
              <a:path w="3397425" h="5067560" stroke="0" extrusionOk="0">
                <a:moveTo>
                  <a:pt x="0" y="0"/>
                </a:moveTo>
                <a:cubicBezTo>
                  <a:pt x="243776" y="27344"/>
                  <a:pt x="418351" y="19067"/>
                  <a:pt x="747434" y="0"/>
                </a:cubicBezTo>
                <a:cubicBezTo>
                  <a:pt x="1076517" y="-19067"/>
                  <a:pt x="1213328" y="-6182"/>
                  <a:pt x="1358970" y="0"/>
                </a:cubicBezTo>
                <a:cubicBezTo>
                  <a:pt x="1504612" y="6182"/>
                  <a:pt x="1739122" y="-27545"/>
                  <a:pt x="1970507" y="0"/>
                </a:cubicBezTo>
                <a:cubicBezTo>
                  <a:pt x="2201892" y="27545"/>
                  <a:pt x="2376665" y="-13774"/>
                  <a:pt x="2548069" y="0"/>
                </a:cubicBezTo>
                <a:cubicBezTo>
                  <a:pt x="2719473" y="13774"/>
                  <a:pt x="2975381" y="5229"/>
                  <a:pt x="3397425" y="0"/>
                </a:cubicBezTo>
                <a:cubicBezTo>
                  <a:pt x="3399656" y="193538"/>
                  <a:pt x="3388313" y="355012"/>
                  <a:pt x="3397425" y="633445"/>
                </a:cubicBezTo>
                <a:cubicBezTo>
                  <a:pt x="3406537" y="911878"/>
                  <a:pt x="3388838" y="1101301"/>
                  <a:pt x="3397425" y="1266890"/>
                </a:cubicBezTo>
                <a:cubicBezTo>
                  <a:pt x="3406012" y="1432480"/>
                  <a:pt x="3422787" y="1654074"/>
                  <a:pt x="3397425" y="1798984"/>
                </a:cubicBezTo>
                <a:cubicBezTo>
                  <a:pt x="3372063" y="1943894"/>
                  <a:pt x="3411439" y="2255556"/>
                  <a:pt x="3397425" y="2381753"/>
                </a:cubicBezTo>
                <a:cubicBezTo>
                  <a:pt x="3383411" y="2507950"/>
                  <a:pt x="3405289" y="2873102"/>
                  <a:pt x="3397425" y="3065874"/>
                </a:cubicBezTo>
                <a:cubicBezTo>
                  <a:pt x="3389561" y="3258646"/>
                  <a:pt x="3378850" y="3485869"/>
                  <a:pt x="3397425" y="3597968"/>
                </a:cubicBezTo>
                <a:cubicBezTo>
                  <a:pt x="3416000" y="3710067"/>
                  <a:pt x="3380162" y="3863178"/>
                  <a:pt x="3397425" y="4079386"/>
                </a:cubicBezTo>
                <a:cubicBezTo>
                  <a:pt x="3414688" y="4295594"/>
                  <a:pt x="3359457" y="4867912"/>
                  <a:pt x="3397425" y="5067560"/>
                </a:cubicBezTo>
                <a:cubicBezTo>
                  <a:pt x="3114900" y="5096348"/>
                  <a:pt x="2823931" y="5098969"/>
                  <a:pt x="2649992" y="5067560"/>
                </a:cubicBezTo>
                <a:cubicBezTo>
                  <a:pt x="2476053" y="5036151"/>
                  <a:pt x="2204641" y="5072666"/>
                  <a:pt x="2072429" y="5067560"/>
                </a:cubicBezTo>
                <a:cubicBezTo>
                  <a:pt x="1940217" y="5062454"/>
                  <a:pt x="1595089" y="5062099"/>
                  <a:pt x="1460893" y="5067560"/>
                </a:cubicBezTo>
                <a:cubicBezTo>
                  <a:pt x="1326697" y="5073021"/>
                  <a:pt x="1065040" y="5061499"/>
                  <a:pt x="815382" y="5067560"/>
                </a:cubicBezTo>
                <a:cubicBezTo>
                  <a:pt x="565724" y="5073621"/>
                  <a:pt x="338913" y="5080407"/>
                  <a:pt x="0" y="5067560"/>
                </a:cubicBezTo>
                <a:cubicBezTo>
                  <a:pt x="-13414" y="4746056"/>
                  <a:pt x="-13746" y="4540241"/>
                  <a:pt x="0" y="4332764"/>
                </a:cubicBezTo>
                <a:cubicBezTo>
                  <a:pt x="13746" y="4125287"/>
                  <a:pt x="-18639" y="3877044"/>
                  <a:pt x="0" y="3699319"/>
                </a:cubicBezTo>
                <a:cubicBezTo>
                  <a:pt x="18639" y="3521595"/>
                  <a:pt x="18245" y="3312479"/>
                  <a:pt x="0" y="3116549"/>
                </a:cubicBezTo>
                <a:cubicBezTo>
                  <a:pt x="-18245" y="2920619"/>
                  <a:pt x="4562" y="2813536"/>
                  <a:pt x="0" y="2635131"/>
                </a:cubicBezTo>
                <a:cubicBezTo>
                  <a:pt x="-4562" y="2456726"/>
                  <a:pt x="-36289" y="2047879"/>
                  <a:pt x="0" y="1900335"/>
                </a:cubicBezTo>
                <a:cubicBezTo>
                  <a:pt x="36289" y="1752791"/>
                  <a:pt x="11105" y="1323124"/>
                  <a:pt x="0" y="1165539"/>
                </a:cubicBezTo>
                <a:cubicBezTo>
                  <a:pt x="-11105" y="1007954"/>
                  <a:pt x="-13069" y="428827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130573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DA6B018-B8A1-7934-C833-D9CAF1FC8410}"/>
                  </a:ext>
                </a:extLst>
              </p14:cNvPr>
              <p14:cNvContentPartPr/>
              <p14:nvPr/>
            </p14:nvContentPartPr>
            <p14:xfrm>
              <a:off x="1789847" y="2023483"/>
              <a:ext cx="905040" cy="367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DA6B018-B8A1-7934-C833-D9CAF1FC84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1207" y="2014483"/>
                <a:ext cx="922680" cy="38484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9B2F3EF-50AD-E887-74BB-0A211BD96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346807">
            <a:off x="668947" y="2088781"/>
            <a:ext cx="1377815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00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1819</TotalTime>
  <Words>279</Words>
  <Application>Microsoft Office PowerPoint</Application>
  <PresentationFormat>Widescreen</PresentationFormat>
  <Paragraphs>93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Agency FB</vt:lpstr>
      <vt:lpstr>Arial</vt:lpstr>
      <vt:lpstr>Arial Black</vt:lpstr>
      <vt:lpstr>Bahnschrift Light Condensed</vt:lpstr>
      <vt:lpstr>Berlin Sans FB</vt:lpstr>
      <vt:lpstr>Calibri</vt:lpstr>
      <vt:lpstr>Calibri Light</vt:lpstr>
      <vt:lpstr>Dense</vt:lpstr>
      <vt:lpstr>LiaSourceSansPro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Bruna Piereck</dc:creator>
  <cp:lastModifiedBy>Bruna Piereck</cp:lastModifiedBy>
  <cp:revision>1</cp:revision>
  <dcterms:created xsi:type="dcterms:W3CDTF">2023-02-28T14:37:20Z</dcterms:created>
  <dcterms:modified xsi:type="dcterms:W3CDTF">2023-05-09T10:22:17Z</dcterms:modified>
</cp:coreProperties>
</file>